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embeddedFontLst>
    <p:embeddedFont>
      <p:font typeface="Raleway"/>
      <p:regular r:id="rId13"/>
    </p:embeddedFont>
    <p:embeddedFont>
      <p:font typeface="Lato" panose="020F0502020204030203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89eaf994_1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89eaf994_1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089eaf994_1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089eaf994_1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089eaf994_1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089eaf994_1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089eaf994_1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089eaf994_1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b9c1af12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c0b9c1af1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/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/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hyperlink" Target="https://dev.mysql.com/downloads/installer/" TargetMode="External"/><Relationship Id="rId3" Type="http://schemas.openxmlformats.org/officeDocument/2006/relationships/hyperlink" Target="https://dev.mysql.com/downloads/mysql/" TargetMode="External"/><Relationship Id="rId2" Type="http://schemas.openxmlformats.org/officeDocument/2006/relationships/hyperlink" Target="http://www.mysql.com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Guide to MySQL</a:t>
            </a:r>
            <a:endParaRPr lang="en-GB"/>
          </a:p>
        </p:txBody>
      </p:sp>
      <p:sp>
        <p:nvSpPr>
          <p:cNvPr id="73" name="Google Shape;73;p13"/>
          <p:cNvSpPr txBox="1"/>
          <p:nvPr>
            <p:ph type="subTitle" idx="1"/>
          </p:nvPr>
        </p:nvSpPr>
        <p:spPr>
          <a:xfrm>
            <a:off x="2390274" y="3605675"/>
            <a:ext cx="5917200" cy="8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Nisarg Koradia :			19BCP088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Kumar Shashank:			19BCP120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Aditya Kishtawal:			19BCP147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Parth Raval:			19BCP090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Pathik Viramgama:		19BCP093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37850" y="267178"/>
            <a:ext cx="4419600" cy="460913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type="title"/>
          </p:nvPr>
        </p:nvSpPr>
        <p:spPr>
          <a:xfrm>
            <a:off x="0" y="-302875"/>
            <a:ext cx="43107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Downloading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0" name="Google Shape;80;p14"/>
          <p:cNvSpPr txBox="1"/>
          <p:nvPr>
            <p:ph type="subTitle" idx="1"/>
          </p:nvPr>
        </p:nvSpPr>
        <p:spPr>
          <a:xfrm>
            <a:off x="0" y="1523850"/>
            <a:ext cx="46851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/>
              <a:t>Step 1: Go to website </a:t>
            </a:r>
            <a:r>
              <a:rPr lang="en-GB" sz="1800" u="sng">
                <a:solidFill>
                  <a:schemeClr val="hlink"/>
                </a:solidFill>
                <a:hlinkClick r:id="rId2"/>
              </a:rPr>
              <a:t>www.MySQL.com</a:t>
            </a:r>
            <a:r>
              <a:rPr lang="en-GB" sz="1800"/>
              <a:t> and download installer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/>
              <a:t>Mac Users follow this link:(Community Server)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/>
              <a:t>Windows Users follow this link:(Installer for Windows)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https://dev.mysql.com/downloads/installer/</a:t>
            </a:r>
            <a:endParaRPr lang="en-GB" sz="1800" u="sng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-365975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Installing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6" name="Google Shape;86;p15"/>
          <p:cNvSpPr txBox="1"/>
          <p:nvPr>
            <p:ph type="subTitle" idx="1"/>
          </p:nvPr>
        </p:nvSpPr>
        <p:spPr>
          <a:xfrm>
            <a:off x="0" y="1226246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2: Open the installer and select files you want to install and wait for it to download external files and install them.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Click on Finish at the end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5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45198" y="288450"/>
            <a:ext cx="4972501" cy="4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0" y="-173075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Running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" name="Google Shape;94;p16"/>
          <p:cNvSpPr txBox="1"/>
          <p:nvPr>
            <p:ph type="subTitle" idx="1"/>
          </p:nvPr>
        </p:nvSpPr>
        <p:spPr>
          <a:xfrm>
            <a:off x="0" y="1226246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3: Go to Start Menu and search for MySQL Workbench and run the app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for MySQL Shell at same place and run the app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1"/>
          <a:srcRect r="59782"/>
          <a:stretch>
            <a:fillRect/>
          </a:stretch>
        </p:blipFill>
        <p:spPr>
          <a:xfrm>
            <a:off x="5249875" y="0"/>
            <a:ext cx="33055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-960400" y="-24520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Working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1" name="Google Shape;101;p17"/>
          <p:cNvSpPr txBox="1"/>
          <p:nvPr>
            <p:ph type="subTitle" idx="1"/>
          </p:nvPr>
        </p:nvSpPr>
        <p:spPr>
          <a:xfrm>
            <a:off x="0" y="1168546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4: Do what you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do Best!</a:t>
            </a:r>
            <a:endParaRPr lang="en-GB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65900" y="160596"/>
            <a:ext cx="6678100" cy="475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>
            <a:off x="439350" y="788807"/>
            <a:ext cx="82653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9200"/>
              <a:t>THANK YOU</a:t>
            </a:r>
            <a:endParaRPr sz="9200"/>
          </a:p>
        </p:txBody>
      </p:sp>
      <p:sp>
        <p:nvSpPr>
          <p:cNvPr id="108" name="Google Shape;108;p18"/>
          <p:cNvSpPr/>
          <p:nvPr/>
        </p:nvSpPr>
        <p:spPr>
          <a:xfrm>
            <a:off x="0" y="0"/>
            <a:ext cx="9144000" cy="80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8"/>
          <p:cNvSpPr/>
          <p:nvPr/>
        </p:nvSpPr>
        <p:spPr>
          <a:xfrm>
            <a:off x="0" y="2331300"/>
            <a:ext cx="9144000" cy="281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Presentation</Application>
  <PresentationFormat/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Arial</vt:lpstr>
      <vt:lpstr>Raleway</vt:lpstr>
      <vt:lpstr>Lato</vt:lpstr>
      <vt:lpstr>Microsoft YaHei</vt:lpstr>
      <vt:lpstr>Arial Unicode MS</vt:lpstr>
      <vt:lpstr>Swiss</vt:lpstr>
      <vt:lpstr>Installation Guide to MySQL</vt:lpstr>
      <vt:lpstr>Downloading</vt:lpstr>
      <vt:lpstr>Installing</vt:lpstr>
      <vt:lpstr>Running</vt:lpstr>
      <vt:lpstr>Working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Guide to MySQL</dc:title>
  <dc:creator/>
  <cp:lastModifiedBy>Asus</cp:lastModifiedBy>
  <cp:revision>1</cp:revision>
  <dcterms:created xsi:type="dcterms:W3CDTF">2021-09-07T18:52:28Z</dcterms:created>
  <dcterms:modified xsi:type="dcterms:W3CDTF">2021-09-07T18:52:28Z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121B1694F4E248BCB3A1B6FADDFABB17</vt:lpwstr>
  </property>
  <property fmtid="{D5CDD505-2E9C-101B-9397-08002B2CF9AE}" pid="3" name="KSOProductBuildVer">
    <vt:lpwstr>1033-11.2.0.10258</vt:lpwstr>
  </property>
</Properties>
</file>