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/>
  <p:notesSz cx="6858000" cy="9144000"/>
  <p:embeddedFontLst>
    <p:embeddedFont>
      <p:font typeface="Raleway"/>
      <p:regular r:id="rId39"/>
    </p:embeddedFont>
    <p:embeddedFont>
      <p:font typeface="Lato" panose="020F0502020204030203"/>
      <p:regular r:id="rId40"/>
    </p:embeddedFont>
    <p:embeddedFont>
      <p:font typeface="Raleway Thin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dc789c3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dc789c3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13d5faa17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13d5faa17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13d5faa17_0_2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13d5faa17_0_2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13d5faa17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13d5faa17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13d5faa17_0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13d5faa17_0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13d5faa17_0_2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13d5faa17_0_2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13d5faa17_0_1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13d5faa17_0_1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13d5faa17_0_1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13d5faa17_0_1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13d5faa17_0_1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13d5faa17_0_1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13d5faa17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13d5faa17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13d5faa17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13d5faa17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3d5faa1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3d5faa1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3d5faa17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3d5faa17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3d5faa17_0_1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3d5faa17_0_1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13d5faa17_0_1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13d5faa17_0_1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13d5faa17_0_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13d5faa17_0_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13d5faa17_0_2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13d5faa17_0_2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13d5faa17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13d5faa17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13d5faa17_0_1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13d5faa17_0_1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13d5faa17_0_1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13d5faa17_0_1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13d5faa17_0_1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13d5faa17_0_1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13d5faa17_0_1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13d5faa17_0_1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3d5faa17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3d5faa17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71057f1bb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71057f1bb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71057f1bb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71057f1bb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13d5faa17_0_2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13d5faa17_0_2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3d5faa17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3d5faa17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13d5faa17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13d5faa17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13d5faa17_0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13d5faa17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13d5faa17_0_2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13d5faa17_0_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13d5faa17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13d5faa17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3d5faa17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3d5faa17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/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/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241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DVD RENTAL SYSTEM (Inbuilt SQL Function)</a:t>
            </a:r>
            <a:endParaRPr lang="en-GB"/>
          </a:p>
        </p:txBody>
      </p:sp>
      <p:sp>
        <p:nvSpPr>
          <p:cNvPr id="73" name="Google Shape;73;p13"/>
          <p:cNvSpPr txBox="1"/>
          <p:nvPr>
            <p:ph type="subTitle" idx="1"/>
          </p:nvPr>
        </p:nvSpPr>
        <p:spPr>
          <a:xfrm>
            <a:off x="2390274" y="3605675"/>
            <a:ext cx="5917200" cy="8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/>
              <a:t>Nisarg Koradia :			19BCP088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/>
              <a:t>Kumar Shashank:			19BCP120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/>
              <a:t>Aditya Kishtawal:			19BCP147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/>
              <a:t>Parth Raval:			19BCP090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Pathik Viramgama:			19BCP093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45000" y="403400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Syntax:</a:t>
            </a:r>
            <a:r>
              <a:rPr lang="en-GB" sz="2200" b="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ColumnName from Table1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INTERSECT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ColumnName from Table2;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45000" y="403400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Example</a:t>
            </a: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</a:t>
            </a:r>
            <a:r>
              <a:rPr lang="en-GB" sz="2200" b="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Category from Award INTERSECT SELECT Category  from Singer;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Name  from Award INTERSECT SELECT Name  from Singer;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Name  from Award INTERSECT SELECT Developer_Name  from Developer_Info;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Name  from Award INTERSECT SELECT Award_ID  from Director_Detail;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Name  from Genre INTERSECT SELECT name  from Director_Detail;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Minus operation is used to combine two SELECT statements.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It displays the rows which are present in the first query but not in the second.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By default, it arranges the data in ascending order.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It has no duplicates.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256200" y="250825"/>
            <a:ext cx="8631600" cy="84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MINUS</a:t>
            </a:r>
            <a:endParaRPr lang="en-GB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45000" y="403400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Syntax:</a:t>
            </a:r>
            <a:r>
              <a:rPr lang="en-GB" sz="2200" b="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columnName from Table1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MINUS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columnName from Table2;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45000" y="403400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Example</a:t>
            </a: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</a:t>
            </a:r>
            <a:r>
              <a:rPr lang="en-GB" sz="2200" b="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Bank_Name from Payment MINUS SELECT Bank_Name from Bank_Credentials;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Customer_ID  from Customer MINUS SELECT Customer_ID from Rent;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Developer_Name  from Developer_Info MINUS SELECT Developer_Name from Game_Detail;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Director_ID  from Director_Detail MINUS SELECT Director_ID from Movie_Detail;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Singer_ID  from Singer MINUS SELECT Singer_ID from Song_Detail;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 Sub query also known as Inner query or Nested Query is a query within another SQL query and embedded within the WHERE clause.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It is used to return data that will be used in main query as a condition to further restrict the data to be retrieved.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It can be used with the SELECT, INSERT, UPDATE, and DELETE statements along with the operators like =, &lt;, &gt;, &gt;=, &lt;=, IN, BETWEEN, etc.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256200" y="250825"/>
            <a:ext cx="8631600" cy="84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What is Sub-Query?</a:t>
            </a:r>
            <a:endParaRPr lang="en-GB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Important Rules</a:t>
            </a: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</a:t>
            </a:r>
            <a:r>
              <a:rPr lang="en-GB" sz="2200" b="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 subquery can be placed in a number of SQL clauses like WHERE, FROM, HAVING clause, etc.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must be enclosed within parentheses.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are on the right side of the comparison operator.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 subquery can have only one column in the SELECT clause, unless multiple columns are in the main query for the subquery to compare its selected columns.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  Subquery, ORDER BY command can not be used but GROUP BY command can be used to perform the same function as ORDER BY command.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that return more than one row can only be used with multiple value operators.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BETWEEN operator can not be used with a subquery but it can be used within the subquery.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with SELECT statement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Syntax: </a:t>
            </a: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column_name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FROM table_name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WHERE column_name expression OPERATOR 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( SELECT column_name  FROM table_name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WHERE ...condition... );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with SELECT statement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Example:</a:t>
            </a: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* FROM Customer WHERE Customer_ID IN ( SELECT FROM Customer WHERE Customer_ID  = “2873PSJ” ) ;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* FROM Singer WHERE Singer_ID IN ( SELECT FROM Singer WHERE Singer_ID  = “ADJN84” ) 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* FROM Award WHERE Category IN ( SELECT FROM Customer WHERE Customer_ID  = “2873PSJ” ) 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* FROM Singer WHERE Singer_ID IN ( SELECT FROM Singer WHERE Category  = “POP” ) 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* FROM Inventory WHERE DVD_ID IN ( SELECT FROM Rent WHERE Rent_Date  = “02022020” ) 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with INSERT statement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Syntax: </a:t>
            </a: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INSERT INTO table_name (column1, column2, column3....) 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*  FROM table_name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WHERE VALUE OPERATOR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The SQL Set operation is used to combine the two or more SQL SELECT statements.</a:t>
            </a:r>
            <a:endParaRPr sz="22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Types of Set Operations</a:t>
            </a:r>
            <a:endParaRPr sz="22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AutoNum type="arabicPeriod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Union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AutoNum type="arabicPeriod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Union All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AutoNum type="arabicPeriod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Intersect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AutoNum type="arabicPeriod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Minus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256200" y="250825"/>
            <a:ext cx="8631600" cy="84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SQL Set Operations</a:t>
            </a:r>
            <a:endParaRPr lang="en-GB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with INSERT statement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Example</a:t>
            </a: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 </a:t>
            </a: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INSERT INTO name SELECT * FROM Movie_Detail  WHERE ID IN(SELECT ID  FROM Movie_Detail) ;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45000" y="403400"/>
            <a:ext cx="8454000" cy="32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with UPDATE statement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Syntax: </a:t>
            </a: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UPDATE table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SET column_name = new_value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WHERE VALUE OPERATOR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(SELECT COLUMN_NAME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FROM TABLE_NAME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WHERE ...condition...);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45000" y="403400"/>
            <a:ext cx="8454000" cy="32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with UPDATE statement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Example</a:t>
            </a: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 </a:t>
            </a: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UPDATE Inventory SET Price = Price * 0.25  WHERE Name IN (SELECT Name FROM Game_Detail;  WHERE Name = GTA 5 );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UPDATE Inventory SET Price = Price * 0.30  WHERE Name IN (SELECT Name FROM Movie_Detail;  WHERE Name =!  SOTY2 );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UPDATE Inventory SET Price = Price * 0.30  WHERE Name IN (SELECT Name FROM Song_Detail;  WHERE Name = Gas Puri );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UPDATE Inventory SET Price = Price * 0.5  WHERE Name IN (SELECT Name FROM Singer;  WHERE Name = Arijit Singh);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UPDATE Inventory SET Price = Price * 0.75 WHERE Name IN (SELECT Developer_Name FROM Developer_Info;  WHERE Name = Rockstar Games );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with DELETE statement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Syntax: </a:t>
            </a: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DELETE FROM table_name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WHERE VALUE OPERATOR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(SELECT COLUMN_NAME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FROM TABLE_NAME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WHERE ...condition...); 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Subqueries with DELETE statement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Example</a:t>
            </a: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 </a:t>
            </a: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DELETE FROM Inventory WHERE Name IN (SELECT Name FROM Game_Detail WHERE Name = GTA SA );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DELETE FROM Game_Detail WHERE Developer_Name IN (SELECT Developer_Name FROM Developer_Info WHERE Developer_Name = Tencent );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DELETE FROM Song_Detail WHERE Singer_ID IN (SELECT Singer_ID FROM Singer WHERE Singer_ID = 58BC7 );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DELETE FROM Movie_Detail WHERE Actor_IDIN (SELECT Actor_ID FROM Actor_Detail WHERE Actor_Name = Sushant Singh Rajput );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 b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DELETE FROM Payment WHERE Bank_Name IN (SELECT Bank_Name FROM Bank_Credential WHERE Bank_Name = HDFC );</a:t>
            </a:r>
            <a:endParaRPr sz="1700" b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45000" y="1095925"/>
            <a:ext cx="8454000" cy="3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</a:t>
            </a: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orrelated Subqueries are used to select data from a table referenced in the main query.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Correlated subqueries are used for row-by-row processing. Each subquery is executed once for every row of the outer query.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The parent statement can be a SELECT, UPDATE, or DELETE statement.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Correlated subquery is used when a subquery must return a different result for each row considered by the main query.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56200" y="250825"/>
            <a:ext cx="8631600" cy="84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4500">
                <a:solidFill>
                  <a:schemeClr val="accent5"/>
                </a:solidFill>
              </a:rPr>
              <a:t>What is Correlated SubQuery?</a:t>
            </a:r>
            <a:endParaRPr sz="4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Correlated</a:t>
            </a: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UPDATE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Syntax: </a:t>
            </a: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UPDATE table1 alias1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SET column = (SELECT expression 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FROM table2 alias2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WHERE alias1.column = alias2.column);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Correlated DELETE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Syntax: </a:t>
            </a: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DELETE FROM table1 alias1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WHERE column1 operator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(SELECT expression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FROM table2 alias2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WHERE alias1.column = alias2.column);</a:t>
            </a: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EXISTS operator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Char char="●"/>
            </a:pPr>
            <a:r>
              <a:rPr lang="en-GB" sz="17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EXISTS operator tests for existence of rows in the results set of the subquery.</a:t>
            </a: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Char char="●"/>
            </a:pPr>
            <a:r>
              <a:rPr lang="en-GB" sz="17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If a subquery row value is found the condition is flagged TRUE and the search does not continue in the inner query.</a:t>
            </a: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Char char="●"/>
            </a:pPr>
            <a:r>
              <a:rPr lang="en-GB" sz="17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If it is not found then the condition is flagged FALSE and the search continues in the inner query.</a:t>
            </a: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NOT </a:t>
            </a: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EXISTS operator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Char char="●"/>
            </a:pPr>
            <a:r>
              <a:rPr lang="en-GB" sz="17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NOT EXISTS is logically opposite of EXISTS operator.</a:t>
            </a: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Char char="●"/>
            </a:pPr>
            <a:r>
              <a:rPr lang="en-GB" sz="17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It is used when we need to check if rows do not exist in the results returned by a subquery.</a:t>
            </a: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Union operation is used to combine the result of two or more SQL SELECT queries.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It eliminates duplicate rows from the result.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In case of union, number of columns and dataType must be same in both the tables, on which UNION operation is being applied. 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256200" y="250825"/>
            <a:ext cx="8631600" cy="84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UNION</a:t>
            </a:r>
            <a:endParaRPr lang="en-GB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Correlated Examples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 panose="020F0502020204030203"/>
              <a:buAutoNum type="arabicPeriod"/>
            </a:pPr>
            <a:r>
              <a:rPr lang="en-GB" sz="17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* FROM Inventory WHERE</a:t>
            </a: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DVD_ID EXISTS ( SELECT * FROM Game_Details WHERE </a:t>
            </a: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Inventory.DVD_ID = Game_Details.DVD_ID );</a:t>
            </a: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DELETE NameFROM Inventory WHERE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DVD_ID EXISTS ( SELECT * FROM Game_Details WHERE 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Inventory.DVD_ID = Game_Details.DVD_ID );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Lato" panose="020F0502020204030203"/>
              <a:buAutoNum type="arabicPeriod"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* FROM Song_Details WHERE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Singer_ID NOT EXISTS ( SELECT * FROM Singer WHERE 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Singer.Singer_ID = Song_Details.Singer_ID );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45000" y="403400"/>
            <a:ext cx="8454000" cy="4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Correlated Examples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4.	</a:t>
            </a: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DELETE  Language FROM Song_Details WHERE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Language EXISTS ( SELECT * FROM Language WHERE 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Song_Details.Language = Language.Language );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5.	DELETE Developer_Name FROM Developer_Info WHERE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Developer_Name NOT EXISTS ( SELECT * FROM Game_Details WHERE 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Developer_Info.Developer_Name = Developer_Info.Developer_Name );</a:t>
            </a:r>
            <a:endParaRPr sz="17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4117" y="152400"/>
            <a:ext cx="80608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45000" y="403400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Syntax:</a:t>
            </a:r>
            <a:r>
              <a:rPr lang="en-GB" sz="2200" b="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ColumnName from Table1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UNION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</a:t>
            </a: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ColumnName</a:t>
            </a: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from </a:t>
            </a: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Table2;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45000" y="403400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Example</a:t>
            </a: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</a:t>
            </a:r>
            <a:r>
              <a:rPr lang="en-GB" sz="2200" b="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Name from Director_Detail UNION SELECT Name from Award;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Name  from Singer UNION SELECT Name from Award;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Actor_Name from Actor_Detail UNION SELECT Name from Award;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Stdio_Name from Stdio_Detail UNION SELECT Name from Inventory;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Production_House_Name from Production_House_Detail UNION SELECT Type from Inventory;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Lato" panose="020F0502020204030203"/>
              <a:buChar char="●"/>
            </a:pPr>
            <a:r>
              <a:rPr lang="en-GB" sz="220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Union All operation is same as the Union operator.</a:t>
            </a: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Lato" panose="020F0502020204030203"/>
              <a:buChar char="●"/>
            </a:pPr>
            <a:r>
              <a:rPr lang="en-GB" sz="220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It returns the set without removing duplication and sorting the data.</a:t>
            </a: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256200" y="250825"/>
            <a:ext cx="8631600" cy="84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UNION ALL</a:t>
            </a:r>
            <a:endParaRPr lang="en-GB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45000" y="403400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Syntax</a:t>
            </a: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</a:t>
            </a:r>
            <a:r>
              <a:rPr lang="en-GB" sz="2200" b="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columnName from Table1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UNION ALL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columnName from Table2;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93250" y="403400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Example</a:t>
            </a:r>
            <a:r>
              <a:rPr lang="en-GB" sz="220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</a:t>
            </a:r>
            <a:r>
              <a:rPr lang="en-GB" sz="2200" b="0">
                <a:solidFill>
                  <a:schemeClr val="accent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DVD_ID from </a:t>
            </a: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Inventory </a:t>
            </a: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UNION ALL SELECT DVD_ID from RENT;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Name from Director_Detail UNION ALL SELECT Name from Award;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Name  from Singer UNION ALL SELECT Name from Award;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Stdio_Name from Stdio_Detail UNION ALL SELECT Name from Inventory;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AutoNum type="arabicPeriod"/>
            </a:pPr>
            <a:r>
              <a:rPr lang="en-GB" sz="1700" b="0">
                <a:solidFill>
                  <a:srgbClr val="F3F3F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SELECT Production_House_Name from Production_House_Detail UNION ALL SELECT Type from Inventory;</a:t>
            </a: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Lato" panose="020F0502020204030203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Intersect operation is used to combine two SELECT statements but return only the common rows from both the SELECT statements.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In case of Intersect operation, the number of dataType and columns must be the same.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aleway Thin"/>
              <a:buChar char="●"/>
            </a:pPr>
            <a:r>
              <a:rPr lang="en-GB" sz="2200" b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Intersect operation arranges the data in ascending order and eliminate duplicates.</a:t>
            </a:r>
            <a:endParaRPr sz="2200" b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256200" y="250825"/>
            <a:ext cx="8631600" cy="84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INTERSECT</a:t>
            </a:r>
            <a:endParaRPr lang="en-GB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8409</Words>
  <Application>WPS Presentation</Application>
  <PresentationFormat/>
  <Paragraphs>306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SimSun</vt:lpstr>
      <vt:lpstr>Wingdings</vt:lpstr>
      <vt:lpstr>Arial</vt:lpstr>
      <vt:lpstr>Raleway</vt:lpstr>
      <vt:lpstr>Lato</vt:lpstr>
      <vt:lpstr>Raleway Thin</vt:lpstr>
      <vt:lpstr>Microsoft YaHei</vt:lpstr>
      <vt:lpstr>Arial Unicode MS</vt:lpstr>
      <vt:lpstr>Swiss</vt:lpstr>
      <vt:lpstr>DVD RENTAL SYSTEM (Inbuilt SQL Function)</vt:lpstr>
      <vt:lpstr>SQL Set Operations</vt:lpstr>
      <vt:lpstr>UNION</vt:lpstr>
      <vt:lpstr>SELECT ColumnName from Table2;</vt:lpstr>
      <vt:lpstr>SELECT Production_House_Name from Production_House_Detail UNION SELECT Type from Inventory;</vt:lpstr>
      <vt:lpstr>UNION ALL</vt:lpstr>
      <vt:lpstr>SELECT columnName from Table2;</vt:lpstr>
      <vt:lpstr>SELECT Production_House_Name from Production_House_Detail UNION ALL SELECT Type from Inventory;</vt:lpstr>
      <vt:lpstr>INTERSECT</vt:lpstr>
      <vt:lpstr>SELECT ColumnName from Table2;</vt:lpstr>
      <vt:lpstr>SELECT Name  from Genre INTERSECT SELECT name  from Director_Detail;</vt:lpstr>
      <vt:lpstr>MINUS</vt:lpstr>
      <vt:lpstr>SELECT columnName from Table2;</vt:lpstr>
      <vt:lpstr>SELECT Singer_ID  from Singer MINUS SELECT Singer_ID from Song_Detail;</vt:lpstr>
      <vt:lpstr>What is Sub-Query?</vt:lpstr>
      <vt:lpstr>The BETWEEN operator can not be used with a subquery but it can be used within the subquery.</vt:lpstr>
      <vt:lpstr>WHERE ...condition... ); </vt:lpstr>
      <vt:lpstr>SELECT * FROM Inventory WHERE DVD_ID IN ( SELECT FROM Rent WHERE Rent_Date  = “02022020” ) ;</vt:lpstr>
      <vt:lpstr>WHERE VALUE OPERATOR </vt:lpstr>
      <vt:lpstr> </vt:lpstr>
      <vt:lpstr>WHERE ...condition...);  </vt:lpstr>
      <vt:lpstr> </vt:lpstr>
      <vt:lpstr>WHERE ...condition...);   </vt:lpstr>
      <vt:lpstr>  </vt:lpstr>
      <vt:lpstr>What is Correlated SubQuery?</vt:lpstr>
      <vt:lpstr>WHERE alias1.column = alias2.column);</vt:lpstr>
      <vt:lpstr>WHERE alias1.column = alias2.column);</vt:lpstr>
      <vt:lpstr>If it is not found then the condition is flagged FALSE and the search continues in the inner query.</vt:lpstr>
      <vt:lpstr>It is used when we need to check if rows do not exist in the results returned by a subquery.</vt:lpstr>
      <vt:lpstr>Singer.Singer_ID = Song_Details.Singer_ID );</vt:lpstr>
      <vt:lpstr>Developer_Info.Developer_Name = Developer_Info.Developer_Name );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DVD RENTAL SYSTEM (Inbuilt SQL Function)</dc:title>
  <dc:creator/>
  <cp:lastModifiedBy>Asus</cp:lastModifiedBy>
  <cp:revision>1</cp:revision>
  <dcterms:created xsi:type="dcterms:W3CDTF">2021-09-07T18:52:46Z</dcterms:created>
  <dcterms:modified xsi:type="dcterms:W3CDTF">2021-09-07T18:52:47Z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D96A41649CC04DD0AF7B9ED17D88BDC8</vt:lpwstr>
  </property>
  <property fmtid="{D5CDD505-2E9C-101B-9397-08002B2CF9AE}" pid="3" name="KSOProductBuildVer">
    <vt:lpwstr>1033-11.2.0.10258</vt:lpwstr>
  </property>
</Properties>
</file>