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1969" y="579594"/>
            <a:ext cx="8144134" cy="1373070"/>
          </a:xfrm>
        </p:spPr>
        <p:txBody>
          <a:bodyPr/>
          <a:lstStyle/>
          <a:p>
            <a:pPr algn="ctr"/>
            <a:r>
              <a:rPr lang="es-MX" u="sng" dirty="0" smtClean="0"/>
              <a:t>BIENVENIDO</a:t>
            </a:r>
            <a:endParaRPr lang="en-US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1969" y="2345432"/>
            <a:ext cx="8144134" cy="1117687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os 3"/>
          <p:cNvSpPr/>
          <p:nvPr/>
        </p:nvSpPr>
        <p:spPr>
          <a:xfrm>
            <a:off x="1310053" y="4950069"/>
            <a:ext cx="3358661" cy="465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hlinkClick r:id="rId2" action="ppaction://hlinksldjump"/>
              </a:rPr>
              <a:t>Iniciar compras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os 4"/>
          <p:cNvSpPr/>
          <p:nvPr/>
        </p:nvSpPr>
        <p:spPr>
          <a:xfrm>
            <a:off x="6444762" y="4967653"/>
            <a:ext cx="3314700" cy="465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383" y="489459"/>
            <a:ext cx="2229933" cy="108093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INICIO</a:t>
            </a:r>
            <a:endParaRPr lang="en-US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872761" y="1714499"/>
            <a:ext cx="603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Bienvenido, aquí encontraras diferentes productos asignados según su categoría</a:t>
            </a:r>
            <a:endParaRPr lang="en-US" dirty="0"/>
          </a:p>
        </p:txBody>
      </p:sp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1426010" y="2971799"/>
            <a:ext cx="3763107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Electrónicos </a:t>
            </a:r>
            <a:endParaRPr lang="en-US" dirty="0"/>
          </a:p>
        </p:txBody>
      </p:sp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1411738" y="3999382"/>
            <a:ext cx="3777379" cy="38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Accesorios</a:t>
            </a:r>
            <a:endParaRPr lang="en-US" dirty="0"/>
          </a:p>
        </p:txBody>
      </p:sp>
      <p:sp>
        <p:nvSpPr>
          <p:cNvPr id="6" name="Rectángulo redondeado 5">
            <a:hlinkClick r:id="rId4" action="ppaction://hlinksldjump"/>
          </p:cNvPr>
          <p:cNvSpPr/>
          <p:nvPr/>
        </p:nvSpPr>
        <p:spPr>
          <a:xfrm>
            <a:off x="6015596" y="2971799"/>
            <a:ext cx="3777379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Hogar</a:t>
            </a:r>
            <a:endParaRPr lang="en-US" dirty="0"/>
          </a:p>
        </p:txBody>
      </p:sp>
      <p:sp>
        <p:nvSpPr>
          <p:cNvPr id="7" name="Rectángulo redondeado 6">
            <a:hlinkClick r:id="rId5" action="ppaction://hlinksldjump"/>
          </p:cNvPr>
          <p:cNvSpPr/>
          <p:nvPr/>
        </p:nvSpPr>
        <p:spPr>
          <a:xfrm>
            <a:off x="6015595" y="3999382"/>
            <a:ext cx="3777379" cy="38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Seguridad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789486" y="5310553"/>
            <a:ext cx="3763107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97" y="266910"/>
            <a:ext cx="26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ELECTRONICOS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49867" y="1441938"/>
            <a:ext cx="1278933" cy="3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504602" y="1453228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Costo: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802360" y="2224480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2360" y="3106641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6802360" y="3988802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06752" y="2224479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No/añadido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706752" y="3106641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706752" y="3988802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824057" y="2201673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24057" y="3140957"/>
            <a:ext cx="5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24056" y="4023119"/>
            <a:ext cx="5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5" name="Datos 14">
            <a:hlinkClick r:id="rId2" action="ppaction://hlinksldjump"/>
          </p:cNvPr>
          <p:cNvSpPr/>
          <p:nvPr/>
        </p:nvSpPr>
        <p:spPr>
          <a:xfrm>
            <a:off x="1828800" y="5240215"/>
            <a:ext cx="3103685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</a:t>
            </a:r>
            <a:endParaRPr lang="en-US" dirty="0"/>
          </a:p>
        </p:txBody>
      </p:sp>
      <p:sp>
        <p:nvSpPr>
          <p:cNvPr id="16" name="Datos 15"/>
          <p:cNvSpPr/>
          <p:nvPr/>
        </p:nvSpPr>
        <p:spPr>
          <a:xfrm>
            <a:off x="6101862" y="5240215"/>
            <a:ext cx="3437792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compras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49869" y="2054111"/>
            <a:ext cx="1865786" cy="48357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531550" y="2899168"/>
            <a:ext cx="188410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597878" y="3927984"/>
            <a:ext cx="1817777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3684896" y="1441938"/>
            <a:ext cx="15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provedor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480179" y="1974887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3480179" y="2819942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480178" y="3848760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97" y="266910"/>
            <a:ext cx="26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HOGAR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49867" y="1441938"/>
            <a:ext cx="1278933" cy="3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504602" y="1453228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Costo: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802360" y="2224480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2360" y="3106641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6802360" y="3988802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06752" y="2224479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No/añadido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706752" y="3106641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706752" y="3988802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824057" y="2201673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24057" y="3140957"/>
            <a:ext cx="5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24056" y="4023119"/>
            <a:ext cx="5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5" name="Datos 14">
            <a:hlinkClick r:id="rId2" action="ppaction://hlinksldjump"/>
          </p:cNvPr>
          <p:cNvSpPr/>
          <p:nvPr/>
        </p:nvSpPr>
        <p:spPr>
          <a:xfrm>
            <a:off x="1828800" y="5240215"/>
            <a:ext cx="3103685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</a:t>
            </a:r>
            <a:endParaRPr lang="en-US" dirty="0"/>
          </a:p>
        </p:txBody>
      </p:sp>
      <p:sp>
        <p:nvSpPr>
          <p:cNvPr id="16" name="Datos 15"/>
          <p:cNvSpPr/>
          <p:nvPr/>
        </p:nvSpPr>
        <p:spPr>
          <a:xfrm>
            <a:off x="6101862" y="5240215"/>
            <a:ext cx="3437792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compras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49869" y="2054111"/>
            <a:ext cx="186578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531550" y="2899168"/>
            <a:ext cx="188410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597878" y="3927984"/>
            <a:ext cx="1817777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3684896" y="1441938"/>
            <a:ext cx="15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provedor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480179" y="1974887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3480179" y="2819942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480178" y="3848760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97" y="239615"/>
            <a:ext cx="26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ACCESORIOS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49867" y="1441938"/>
            <a:ext cx="1278933" cy="3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504602" y="1453228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Costo: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802360" y="2224480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2360" y="3106641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6802360" y="3988802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06752" y="2224479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No/añadido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706752" y="3106641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706752" y="3988802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824057" y="2201673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24057" y="3140957"/>
            <a:ext cx="5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24056" y="4023119"/>
            <a:ext cx="5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5" name="Datos 14">
            <a:hlinkClick r:id="rId2" action="ppaction://hlinksldjump"/>
          </p:cNvPr>
          <p:cNvSpPr/>
          <p:nvPr/>
        </p:nvSpPr>
        <p:spPr>
          <a:xfrm>
            <a:off x="1828800" y="5240215"/>
            <a:ext cx="3103685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</a:t>
            </a:r>
            <a:endParaRPr lang="en-US" dirty="0"/>
          </a:p>
        </p:txBody>
      </p:sp>
      <p:sp>
        <p:nvSpPr>
          <p:cNvPr id="16" name="Datos 15"/>
          <p:cNvSpPr/>
          <p:nvPr/>
        </p:nvSpPr>
        <p:spPr>
          <a:xfrm>
            <a:off x="6101862" y="5240215"/>
            <a:ext cx="3437792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compras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49869" y="2054111"/>
            <a:ext cx="186578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531550" y="2899168"/>
            <a:ext cx="188410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597878" y="3927984"/>
            <a:ext cx="1817777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3684896" y="1441938"/>
            <a:ext cx="15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provedor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480179" y="1974887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3480179" y="2819942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480178" y="3848760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97" y="239615"/>
            <a:ext cx="26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SEGURIDAD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49867" y="1441938"/>
            <a:ext cx="1278933" cy="3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504602" y="1453228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Costo: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802360" y="2224480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2360" y="3106641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6802360" y="3988802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06752" y="2224479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No/añadido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706752" y="3106641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706752" y="3988802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824057" y="2201673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24057" y="3140957"/>
            <a:ext cx="5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24056" y="4023119"/>
            <a:ext cx="5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5" name="Datos 14">
            <a:hlinkClick r:id="rId2" action="ppaction://hlinksldjump"/>
          </p:cNvPr>
          <p:cNvSpPr/>
          <p:nvPr/>
        </p:nvSpPr>
        <p:spPr>
          <a:xfrm>
            <a:off x="1828800" y="5240215"/>
            <a:ext cx="3103685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</a:t>
            </a:r>
            <a:endParaRPr lang="en-US" dirty="0"/>
          </a:p>
        </p:txBody>
      </p:sp>
      <p:sp>
        <p:nvSpPr>
          <p:cNvPr id="16" name="Datos 15"/>
          <p:cNvSpPr/>
          <p:nvPr/>
        </p:nvSpPr>
        <p:spPr>
          <a:xfrm>
            <a:off x="6101862" y="5240215"/>
            <a:ext cx="3437792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compras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49869" y="2054111"/>
            <a:ext cx="186578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531550" y="2899168"/>
            <a:ext cx="1884106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597878" y="3927984"/>
            <a:ext cx="1817777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3684896" y="1441938"/>
            <a:ext cx="15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provedor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480179" y="1974887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3480179" y="2819942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480178" y="3848760"/>
            <a:ext cx="1690316" cy="64202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542" y="324254"/>
            <a:ext cx="3724627" cy="588535"/>
          </a:xfrm>
        </p:spPr>
        <p:txBody>
          <a:bodyPr/>
          <a:lstStyle/>
          <a:p>
            <a:r>
              <a:rPr lang="es-MX" dirty="0" err="1" smtClean="0"/>
              <a:t>Berificasion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779357" y="1139143"/>
            <a:ext cx="9613862" cy="502255"/>
          </a:xfrm>
        </p:spPr>
        <p:txBody>
          <a:bodyPr/>
          <a:lstStyle/>
          <a:p>
            <a:r>
              <a:rPr lang="es-MX" dirty="0" smtClean="0"/>
              <a:t>Verifique que su pedido este en lo </a:t>
            </a:r>
            <a:r>
              <a:rPr lang="es-MX" dirty="0" err="1" smtClean="0"/>
              <a:t>corecto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4" name="Datos 3">
            <a:hlinkClick r:id="rId2" action="ppaction://hlinksldjump"/>
          </p:cNvPr>
          <p:cNvSpPr/>
          <p:nvPr/>
        </p:nvSpPr>
        <p:spPr>
          <a:xfrm>
            <a:off x="483577" y="5292969"/>
            <a:ext cx="3059723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 mas</a:t>
            </a:r>
            <a:endParaRPr lang="en-US" dirty="0"/>
          </a:p>
        </p:txBody>
      </p:sp>
      <p:sp>
        <p:nvSpPr>
          <p:cNvPr id="5" name="Datos 4">
            <a:hlinkClick r:id="rId3" action="ppaction://hlinksldjump"/>
          </p:cNvPr>
          <p:cNvSpPr/>
          <p:nvPr/>
        </p:nvSpPr>
        <p:spPr>
          <a:xfrm>
            <a:off x="3543300" y="5332534"/>
            <a:ext cx="3121269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Continuar </a:t>
            </a:r>
            <a:endParaRPr lang="en-US" dirty="0"/>
          </a:p>
        </p:txBody>
      </p:sp>
      <p:sp>
        <p:nvSpPr>
          <p:cNvPr id="6" name="Datos 5">
            <a:hlinkClick r:id="rId4" action="ppaction://hlinksldjump"/>
          </p:cNvPr>
          <p:cNvSpPr/>
          <p:nvPr/>
        </p:nvSpPr>
        <p:spPr>
          <a:xfrm>
            <a:off x="7236069" y="5332534"/>
            <a:ext cx="2725616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1901" y="2041281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Productos: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149969" y="20412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Cantidad: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7615" y="3353486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 total: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21127" y="2619301"/>
            <a:ext cx="2594501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11"/>
          <p:cNvSpPr/>
          <p:nvPr/>
        </p:nvSpPr>
        <p:spPr>
          <a:xfrm>
            <a:off x="621127" y="3446419"/>
            <a:ext cx="2594501" cy="4835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4149969" y="2614923"/>
            <a:ext cx="1727843" cy="48795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redondeado 13"/>
          <p:cNvSpPr/>
          <p:nvPr/>
        </p:nvSpPr>
        <p:spPr>
          <a:xfrm>
            <a:off x="4149968" y="3442041"/>
            <a:ext cx="1727843" cy="48795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8922495" y="3362360"/>
            <a:ext cx="1727843" cy="48795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9085" y="562708"/>
            <a:ext cx="3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usuario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450731" y="2031080"/>
            <a:ext cx="126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54014" y="2936631"/>
            <a:ext cx="15175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Direccion</a:t>
            </a:r>
            <a:r>
              <a:rPr lang="es-MX" dirty="0" smtClean="0"/>
              <a:t>: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54015" y="3771901"/>
            <a:ext cx="135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Tarjeta:</a:t>
            </a:r>
            <a:endParaRPr lang="en-US" dirty="0"/>
          </a:p>
        </p:txBody>
      </p:sp>
      <p:sp>
        <p:nvSpPr>
          <p:cNvPr id="6" name="Datos 5">
            <a:hlinkClick r:id="rId2" action="ppaction://hlinksldjump"/>
          </p:cNvPr>
          <p:cNvSpPr/>
          <p:nvPr/>
        </p:nvSpPr>
        <p:spPr>
          <a:xfrm>
            <a:off x="1547445" y="5046785"/>
            <a:ext cx="3437792" cy="40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compra </a:t>
            </a:r>
            <a:endParaRPr lang="en-US" dirty="0"/>
          </a:p>
        </p:txBody>
      </p:sp>
      <p:sp>
        <p:nvSpPr>
          <p:cNvPr id="7" name="Datos 6">
            <a:hlinkClick r:id="rId3" action="ppaction://hlinksldjump"/>
          </p:cNvPr>
          <p:cNvSpPr/>
          <p:nvPr/>
        </p:nvSpPr>
        <p:spPr>
          <a:xfrm>
            <a:off x="6093069" y="5029201"/>
            <a:ext cx="3481754" cy="4220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Canceral</a:t>
            </a:r>
            <a:r>
              <a:rPr lang="es-MX" dirty="0" smtClean="0"/>
              <a:t> compra 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479479" y="2031080"/>
            <a:ext cx="5712647" cy="470931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3479479" y="2834209"/>
            <a:ext cx="5712647" cy="47175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3479479" y="3638162"/>
            <a:ext cx="5712647" cy="48548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385" y="398582"/>
            <a:ext cx="3091576" cy="805965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FACTURA DE COMPRA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028863" y="1731553"/>
            <a:ext cx="1781522" cy="413770"/>
          </a:xfrm>
        </p:spPr>
        <p:txBody>
          <a:bodyPr/>
          <a:lstStyle/>
          <a:p>
            <a:r>
              <a:rPr lang="es-MX" dirty="0" smtClean="0"/>
              <a:t>Productos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123842" y="1775991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Cantidad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28864" y="3464169"/>
            <a:ext cx="14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Sub total: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655777" y="3464169"/>
            <a:ext cx="70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:…$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28863" y="4281854"/>
            <a:ext cx="142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Descuento: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638192" y="4281854"/>
            <a:ext cx="7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:…$</a:t>
            </a:r>
            <a:endParaRPr lang="en-US" dirty="0"/>
          </a:p>
        </p:txBody>
      </p:sp>
      <p:sp>
        <p:nvSpPr>
          <p:cNvPr id="10" name="Datos 9"/>
          <p:cNvSpPr/>
          <p:nvPr/>
        </p:nvSpPr>
        <p:spPr>
          <a:xfrm>
            <a:off x="2028864" y="5644662"/>
            <a:ext cx="2675022" cy="3165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n-US" dirty="0"/>
          </a:p>
        </p:txBody>
      </p:sp>
      <p:sp>
        <p:nvSpPr>
          <p:cNvPr id="11" name="Datos 10"/>
          <p:cNvSpPr/>
          <p:nvPr/>
        </p:nvSpPr>
        <p:spPr>
          <a:xfrm>
            <a:off x="5943600" y="5644662"/>
            <a:ext cx="2532185" cy="2989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 guardar</a:t>
            </a:r>
            <a:endParaRPr lang="en-U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028863" y="2398083"/>
            <a:ext cx="1727843" cy="48795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6345770" y="2453110"/>
            <a:ext cx="1727843" cy="48795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468</TotalTime>
  <Words>161</Words>
  <Application>Microsoft Office PowerPoint</Application>
  <PresentationFormat>Panorámica</PresentationFormat>
  <Paragraphs>93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BIENVENIDO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Berificasion </vt:lpstr>
      <vt:lpstr>Presentación de PowerPoint</vt:lpstr>
      <vt:lpstr>FACTURA DE COMPRA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</dc:title>
  <dc:creator>LENOVO</dc:creator>
  <cp:lastModifiedBy>LENOVO</cp:lastModifiedBy>
  <cp:revision>19</cp:revision>
  <dcterms:created xsi:type="dcterms:W3CDTF">2024-07-11T22:26:19Z</dcterms:created>
  <dcterms:modified xsi:type="dcterms:W3CDTF">2024-07-18T05:14:21Z</dcterms:modified>
</cp:coreProperties>
</file>