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9B21630-40AF-4149-BEE1-13843A64A6BD}">
  <a:tblStyle styleId="{29B21630-40AF-4149-BEE1-13843A64A6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10" Type="http://schemas.openxmlformats.org/officeDocument/2006/relationships/image" Target="../media/image10.png"/><Relationship Id="rId9" Type="http://schemas.openxmlformats.org/officeDocument/2006/relationships/image" Target="../media/image11.png"/><Relationship Id="rId5" Type="http://schemas.openxmlformats.org/officeDocument/2006/relationships/image" Target="../media/image17.png"/><Relationship Id="rId6" Type="http://schemas.openxmlformats.org/officeDocument/2006/relationships/image" Target="../media/image20.png"/><Relationship Id="rId7" Type="http://schemas.openxmlformats.org/officeDocument/2006/relationships/image" Target="../media/image15.png"/><Relationship Id="rId8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Relationship Id="rId9" Type="http://schemas.openxmlformats.org/officeDocument/2006/relationships/image" Target="../media/image24.jpg"/><Relationship Id="rId5" Type="http://schemas.openxmlformats.org/officeDocument/2006/relationships/image" Target="../media/image14.png"/><Relationship Id="rId6" Type="http://schemas.openxmlformats.org/officeDocument/2006/relationships/image" Target="../media/image13.png"/><Relationship Id="rId7" Type="http://schemas.openxmlformats.org/officeDocument/2006/relationships/image" Target="../media/image10.png"/><Relationship Id="rId8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20.png"/><Relationship Id="rId8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4294967295"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800"/>
              <a:t>Pr0ject Zer0</a:t>
            </a:r>
            <a:endParaRPr sz="3800"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796" y="974475"/>
            <a:ext cx="2568002" cy="319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Dient der sicheren Übertragung von Informationen als JSON Objec</a:t>
            </a:r>
            <a:r>
              <a:rPr lang="de"/>
              <a:t>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JWT ist nur ein String (</a:t>
            </a:r>
            <a:r>
              <a:rPr lang="de" sz="1400"/>
              <a:t>header.payload.signature)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Header: enthält Token-Typ, Signatur- und Verschlüsselungsalgorithmus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Payload: enthält die Claims (Key/Value-Paare)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Signatur: stellt sicher dass die Nachricht vom angegebenen Absender stammt.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Server Authentifiziert Benutzer durch den String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1" name="Shape 121"/>
          <p:cNvSpPr txBox="1"/>
          <p:nvPr>
            <p:ph type="title"/>
          </p:nvPr>
        </p:nvSpPr>
        <p:spPr>
          <a:xfrm>
            <a:off x="2007375" y="467750"/>
            <a:ext cx="3172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JSON WEB TOKEN </a:t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00" y="609725"/>
            <a:ext cx="1627575" cy="50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0" l="1748" r="0" t="0"/>
          <a:stretch/>
        </p:blipFill>
        <p:spPr>
          <a:xfrm>
            <a:off x="2029865" y="1176950"/>
            <a:ext cx="5084259" cy="360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>
            <p:ph type="title"/>
          </p:nvPr>
        </p:nvSpPr>
        <p:spPr>
          <a:xfrm>
            <a:off x="2001550" y="469550"/>
            <a:ext cx="3172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JSON WEB TOKEN </a:t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975" y="611525"/>
            <a:ext cx="1627575" cy="50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Funktion: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250" y="1266325"/>
            <a:ext cx="5022676" cy="345307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>
            <p:ph type="title"/>
          </p:nvPr>
        </p:nvSpPr>
        <p:spPr>
          <a:xfrm>
            <a:off x="2007375" y="467750"/>
            <a:ext cx="3172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JSON WEB TOKEN </a:t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800" y="609725"/>
            <a:ext cx="1627575" cy="50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Wird für den Chat verwendet.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Stellt eine real-time Schicht zwischen Server und Client dar.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Für die Persistente Verbindung wird WebSocket verwendet.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Wird über die Broadcasting API von Laravel verwendet.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Ermöglicht mehrere hunderte offene Verbindungen Ressourcensparend zu verwalten.</a:t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309775"/>
            <a:ext cx="2718175" cy="95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2199450" y="371625"/>
            <a:ext cx="6714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Deployment</a:t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2419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Bereitstellung von unbegrenzten PHP Anwendungen auf:</a:t>
            </a:r>
            <a:endParaRPr/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- DigitalOcean, Amazon AWS, Linode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Funktionen: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Einfach Bedienbar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Kostenlose SSL Zertifikate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Push To Deploy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Load Balancing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Sicherheit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5213"/>
            <a:ext cx="2395700" cy="4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4177650" y="2385550"/>
            <a:ext cx="3723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22587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Frontend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Features Checkliste</a:t>
            </a:r>
            <a:endParaRPr/>
          </a:p>
        </p:txBody>
      </p:sp>
      <p:graphicFrame>
        <p:nvGraphicFramePr>
          <p:cNvPr id="163" name="Shape 163"/>
          <p:cNvGraphicFramePr/>
          <p:nvPr/>
        </p:nvGraphicFramePr>
        <p:xfrm>
          <a:off x="311675" y="124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{29B21630-40AF-4149-BEE1-13843A64A6BD}</a:tableStyleId>
              </a:tblPr>
              <a:tblGrid>
                <a:gridCol w="2130150"/>
                <a:gridCol w="2130150"/>
                <a:gridCol w="2130150"/>
                <a:gridCol w="21301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Desktop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Web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Mobil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Registrieren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Login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Bibliothek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Freundesliste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Gruppen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Chats/Chaträume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Terminplaner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Notizen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Webanwendung - Technologien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25"/>
            <a:ext cx="8520600" cy="39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de"/>
              <a:t>Browser: Chrome -  Version 63.0.3239.132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de"/>
              <a:t>IDE: Webstorm 2017.3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de"/>
              <a:t>Angular5</a:t>
            </a:r>
            <a:endParaRPr/>
          </a:p>
          <a:p>
            <a:pPr indent="-3175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sz="1800"/>
              <a:t>HTML5 &amp; CSS3</a:t>
            </a:r>
            <a:r>
              <a:rPr lang="de"/>
              <a:t> 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de"/>
              <a:t>Bootstrap - Version 4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de"/>
              <a:t>PusherJS</a:t>
            </a:r>
            <a:endParaRPr/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de"/>
              <a:t>Font-Awesome</a:t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154700"/>
            <a:ext cx="481676" cy="48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38650"/>
            <a:ext cx="481700" cy="48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892" y="2122625"/>
            <a:ext cx="453353" cy="48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2672989"/>
            <a:ext cx="481701" cy="481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9329" y="2673025"/>
            <a:ext cx="341599" cy="48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5787" y="3258438"/>
            <a:ext cx="573527" cy="48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5888" y="3843839"/>
            <a:ext cx="573525" cy="57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1714" y="4507606"/>
            <a:ext cx="481701" cy="484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Desktopanwendung - Technologien</a:t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294575"/>
            <a:ext cx="4033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de"/>
              <a:t>  Java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de"/>
              <a:t> Pusher-Websocket-Java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de"/>
              <a:t>                Oberfläche: JavaFx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de"/>
              <a:t>  GUI-Editor: Scene Builder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de"/>
              <a:t>  FontawesomeFX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de"/>
              <a:t>  Jfoenix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	</a:t>
            </a:r>
            <a:endParaRPr/>
          </a:p>
          <a:p>
            <a:pPr indent="45720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061" y="1195050"/>
            <a:ext cx="620800" cy="620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58500"/>
            <a:ext cx="573525" cy="57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432025"/>
            <a:ext cx="1374806" cy="57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050" y="3083275"/>
            <a:ext cx="573525" cy="57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7589" y="3781806"/>
            <a:ext cx="481701" cy="484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8049" y="4308050"/>
            <a:ext cx="620800" cy="6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>
            <p:ph idx="1" type="body"/>
          </p:nvPr>
        </p:nvSpPr>
        <p:spPr>
          <a:xfrm>
            <a:off x="4889150" y="1294575"/>
            <a:ext cx="4081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de"/>
              <a:t>IDE: Eclipse</a:t>
            </a:r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65700" y="1244825"/>
            <a:ext cx="573525" cy="571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Mobileanwendung </a:t>
            </a:r>
            <a:r>
              <a:rPr lang="de"/>
              <a:t>- Technologien</a:t>
            </a:r>
            <a:endParaRPr/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2962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		Ionic 3.19.1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		Atom 1.23.1</a:t>
            </a:r>
            <a:endParaRPr/>
          </a:p>
          <a:p>
            <a:pPr indent="45720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Chrome -  Version </a:t>
            </a:r>
            <a:r>
              <a:rPr lang="de"/>
              <a:t>56.0.2924.87</a:t>
            </a:r>
            <a:endParaRPr/>
          </a:p>
          <a:p>
            <a:pPr indent="-342900" lvl="0" marL="9144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de"/>
              <a:t>PusherJS</a:t>
            </a:r>
            <a:endParaRPr/>
          </a:p>
          <a:p>
            <a:pPr indent="-342900" lvl="0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de"/>
              <a:t>HTML5 &amp; CSS3</a:t>
            </a:r>
            <a:r>
              <a:rPr lang="de" sz="1400"/>
              <a:t> </a:t>
            </a:r>
            <a:endParaRPr sz="1400"/>
          </a:p>
          <a:p>
            <a:pPr indent="-317500" lvl="0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de"/>
              <a:t>Angular5</a:t>
            </a:r>
            <a:endParaRPr sz="1400"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850" y="1228488"/>
            <a:ext cx="626750" cy="62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375" y="1811175"/>
            <a:ext cx="481700" cy="441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25" y="2313350"/>
            <a:ext cx="516800" cy="5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0824" y="2891050"/>
            <a:ext cx="516800" cy="5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1313" y="3444514"/>
            <a:ext cx="481701" cy="481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5517" y="3444537"/>
            <a:ext cx="341599" cy="48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0817" y="3991075"/>
            <a:ext cx="453353" cy="4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34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Inhaltsverzeichnis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Vorstellung des Projekts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Datenbank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Backend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Frontend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Tests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Live-Demo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Was funktioniert?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Was nicht?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Mögliche Erweiterungen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Desktopanwendung - Besonderheiten</a:t>
            </a:r>
            <a:endParaRPr/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Aufteilung der Klassen in verschiedene (aufeinander aufbauende) Kategorien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API: Hauptsächlich Aufbau der Anfragen an den Server, Verarbeitung der vom Server erhaltenen JSON-Objekte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Model: Hilfsklassen mit verschiedenen Funktionen, z.B. werden mit Hilfe dieser Klassen Instanzen von Notizen oder Terminen dargestellt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View: Klassen die in erster Linie zur Kontrolle der Oberfläche und Einbindung der API-Klassen zuständig sind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Tests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Webanwendung</a:t>
            </a:r>
            <a:r>
              <a:rPr lang="de"/>
              <a:t> - Tests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Verschiedene Tests, die mit Karma realisiert wurden, zur überprüfung der API-Abfragen sowie erzeugung der Komponenten und Services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283425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Desktopanwendung - Tests</a:t>
            </a:r>
            <a:endParaRPr/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56 JUnit-Testfälle für die API-Klassen, da diese Klassen die Grundlage für die Anwendung sind.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Mögliche Erweiterungen</a:t>
            </a:r>
            <a:endParaRPr/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Bewertungsfunktion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Geheimfrage zur Rücksetzung des Passworts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Profilbilder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Was ist Pr0ject Zer0?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/>
              <a:t>Community-Plattform für Computerspiele:</a:t>
            </a:r>
            <a:endParaRPr sz="2000"/>
          </a:p>
          <a:p>
            <a:pPr indent="-355600" lvl="0" marL="457200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de" sz="2000"/>
              <a:t>Spielebibliothek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sz="2000"/>
              <a:t>Freundesliste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sz="2000"/>
              <a:t>Chats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sz="2000"/>
              <a:t>Gruppen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sz="2000"/>
              <a:t>Termine</a:t>
            </a:r>
            <a:endParaRPr sz="2000"/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sz="2000"/>
              <a:t>Notizen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2156100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Datenbank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2535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ER-Modell Übersicht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98721"/>
            <a:ext cx="8520599" cy="4037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Chats</a:t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4563" y="1152425"/>
            <a:ext cx="3634873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Spielebibliothek</a:t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275" y="1152425"/>
            <a:ext cx="6795461" cy="386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2156100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Backend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317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Backend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Laravel 5.4 (</a:t>
            </a:r>
            <a:r>
              <a:rPr lang="de"/>
              <a:t>PHP Framework</a:t>
            </a:r>
            <a:r>
              <a:rPr lang="de"/>
              <a:t>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RESTful API umsetzung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43 GET Methoden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16 POST Methoden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7 DELETE Methoden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5 PUT Methoden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Authentifizierung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>
                <a:highlight>
                  <a:srgbClr val="FFFFFF"/>
                </a:highlight>
              </a:rPr>
              <a:t>JSON Web Token (JWT)</a:t>
            </a:r>
            <a:r>
              <a:rPr lang="de"/>
              <a:t>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Broadcasting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Pusher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Deployment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Laravel Forge</a:t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4275" y="378925"/>
            <a:ext cx="1708025" cy="5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