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0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9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4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8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5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4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0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E7EF-38C3-48C2-AAD6-A2D5EEC06A2C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B2E0F3-4459-4314-B6A0-2E246B4C45F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4515E-0E7C-489C-AE1E-50B8D835C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Lessons-Learned</a:t>
            </a:r>
            <a:endParaRPr lang="de-DE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8E8779-47E1-4758-92E1-CA43FB7E1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38504"/>
          </a:xfrm>
        </p:spPr>
        <p:txBody>
          <a:bodyPr>
            <a:normAutofit fontScale="92500" lnSpcReduction="10000"/>
          </a:bodyPr>
          <a:lstStyle/>
          <a:p>
            <a:r>
              <a:rPr lang="de-DE" sz="1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Projektgruppe: Pr0jectZer0</a:t>
            </a:r>
          </a:p>
          <a:p>
            <a:r>
              <a:rPr lang="de-DE" sz="1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Studienfach: Software Engineering</a:t>
            </a:r>
          </a:p>
          <a:p>
            <a:r>
              <a:rPr lang="de-DE" sz="1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Lehrer: Prof. Dr. </a:t>
            </a:r>
            <a:r>
              <a:rPr lang="de-DE" sz="16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rer</a:t>
            </a:r>
            <a:r>
              <a:rPr lang="de-DE" sz="1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nat. </a:t>
            </a:r>
            <a:r>
              <a:rPr lang="de-DE" sz="16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Brunsmann</a:t>
            </a:r>
            <a:endParaRPr lang="de-DE" sz="16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55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CA2BC-6C2E-48F5-BD6A-1C189704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0346"/>
            <a:ext cx="9603275" cy="733408"/>
          </a:xfrm>
        </p:spPr>
        <p:txBody>
          <a:bodyPr>
            <a:normAutofit fontScale="90000"/>
          </a:bodyPr>
          <a:lstStyle/>
          <a:p>
            <a:r>
              <a:rPr lang="de-DE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EE9489-329E-4FDF-9813-5FCB26BF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Rückblick auf das Projekt:</a:t>
            </a:r>
          </a:p>
          <a:p>
            <a:pPr lvl="1"/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 ist gut gelaufen?</a:t>
            </a:r>
          </a:p>
          <a:p>
            <a:pPr lvl="1"/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 hätte besser laufen können?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 haben wir mitgenommen?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Wie können wir die Zusammenarbeit in Zukunft verbessern?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Feedback zum Praktikum</a:t>
            </a:r>
          </a:p>
        </p:txBody>
      </p:sp>
    </p:spTree>
    <p:extLst>
      <p:ext uri="{BB962C8B-B14F-4D97-AF65-F5344CB8AC3E}">
        <p14:creationId xmlns:p14="http://schemas.microsoft.com/office/powerpoint/2010/main" val="1022492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1A40C-0B55-4ABF-90FA-BA078926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80388"/>
            <a:ext cx="9603275" cy="873366"/>
          </a:xfrm>
        </p:spPr>
        <p:txBody>
          <a:bodyPr>
            <a:normAutofit fontScale="90000"/>
          </a:bodyPr>
          <a:lstStyle/>
          <a:p>
            <a:r>
              <a:rPr lang="de-DE" sz="6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 ist gut gelaufen?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BB6B5-95EE-4CDE-A679-838C0025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Zusammenarbeit in den Untergruppen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Unterteilung/Management des Projekt via </a:t>
            </a:r>
            <a:r>
              <a:rPr lang="de-D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Mitarbeit am Projekt intern in den Untergruppen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Arbeitsmoral und Arbeitsklima in den Untergruppen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Ziele größtenteils erreicht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Mitarbeit an Vorlesungszusammenfassungen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8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2EF42-E1F4-4656-A1AA-F3BF9718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9241"/>
            <a:ext cx="9603275" cy="854513"/>
          </a:xfrm>
        </p:spPr>
        <p:txBody>
          <a:bodyPr>
            <a:normAutofit/>
          </a:bodyPr>
          <a:lstStyle/>
          <a:p>
            <a:r>
              <a:rPr lang="de-DE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 hätte besser laufen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E5F24-1BD7-4B15-A12A-71664B68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Zu wenig Absprache zwischen Untergruppen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Erreichbarkeit von Verantwortlichen/Untergruppen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Meetings waren nicht gut besucht (40-60%)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Verlässlichkeit mancher Projektmitglieder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Einhalten von Terminen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Pflichtenheft/Mockups teilweise zu ungenau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24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D4204-EED4-420C-9C7B-6D69A646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3509"/>
            <a:ext cx="9603275" cy="760245"/>
          </a:xfrm>
        </p:spPr>
        <p:txBody>
          <a:bodyPr>
            <a:normAutofit fontScale="90000"/>
          </a:bodyPr>
          <a:lstStyle/>
          <a:p>
            <a:r>
              <a:rPr lang="de-DE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 haben wir mitgenommen?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9E4D2-683D-4787-B7DE-6BD7CB0F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Kommunikation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Organisation / Planung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Kompromissbereitschaft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Arbeitsaufteilung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Individuelles Fachwissen (z.B. GitHub)</a:t>
            </a:r>
          </a:p>
        </p:txBody>
      </p:sp>
    </p:spTree>
    <p:extLst>
      <p:ext uri="{BB962C8B-B14F-4D97-AF65-F5344CB8AC3E}">
        <p14:creationId xmlns:p14="http://schemas.microsoft.com/office/powerpoint/2010/main" val="989564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5A8C5-F9CA-4BBF-829A-A350D138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2619"/>
            <a:ext cx="9603275" cy="581135"/>
          </a:xfrm>
        </p:spPr>
        <p:txBody>
          <a:bodyPr>
            <a:normAutofit/>
          </a:bodyPr>
          <a:lstStyle/>
          <a:p>
            <a:r>
              <a:rPr lang="de-DE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Wie können wir die Zusammenarbeit in Zukunft verbessern?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B70C9-7E32-4DB9-AA4D-9DC85D57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Aufgaben mehr strukturieren mit Planungstools (GitHub)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Klare Zuweisung von Aufgaben und Verantwortlichkeiten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Termine/Deadlines für alle sichtbar machen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klareres Präsentieren des Projektstands (Wo fehlt noch was?)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Probleme klar ansprechen</a:t>
            </a:r>
          </a:p>
        </p:txBody>
      </p:sp>
    </p:spTree>
    <p:extLst>
      <p:ext uri="{BB962C8B-B14F-4D97-AF65-F5344CB8AC3E}">
        <p14:creationId xmlns:p14="http://schemas.microsoft.com/office/powerpoint/2010/main" val="541358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EC112-89B7-4B47-AAE7-DEBCCC50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6375"/>
            <a:ext cx="9603275" cy="807379"/>
          </a:xfrm>
        </p:spPr>
        <p:txBody>
          <a:bodyPr>
            <a:normAutofit fontScale="90000"/>
          </a:bodyPr>
          <a:lstStyle/>
          <a:p>
            <a:r>
              <a:rPr lang="de-DE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Feedback zum Praktikum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119D84-FC9B-4B3A-B817-01CAF79C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Positiv:</a:t>
            </a:r>
          </a:p>
          <a:p>
            <a:pPr lvl="1"/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Kennenlernen des Arbeiten in größeren Gruppen (Ausblick auf Berufswelt)</a:t>
            </a:r>
          </a:p>
          <a:p>
            <a:pPr lvl="1"/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Zusammenarbeit mit neuen Personen</a:t>
            </a:r>
          </a:p>
          <a:p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Negativ:</a:t>
            </a:r>
          </a:p>
          <a:p>
            <a:pPr lvl="1"/>
            <a:r>
              <a:rPr lang="de-D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Überschneidung mit anderen Praktika/Vorlesungen (z.B. Datenbanken, Projektmanagement)</a:t>
            </a:r>
          </a:p>
        </p:txBody>
      </p:sp>
    </p:spTree>
    <p:extLst>
      <p:ext uri="{BB962C8B-B14F-4D97-AF65-F5344CB8AC3E}">
        <p14:creationId xmlns:p14="http://schemas.microsoft.com/office/powerpoint/2010/main" val="2429491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EABE8A-D8DF-4024-B34E-A6A11A4EBFAD}"/>
              </a:ext>
            </a:extLst>
          </p:cNvPr>
          <p:cNvSpPr/>
          <p:nvPr/>
        </p:nvSpPr>
        <p:spPr>
          <a:xfrm>
            <a:off x="1622853" y="1359243"/>
            <a:ext cx="855911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9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030FEB-86D4-4490-96C1-FFBB20E22F1C}"/>
              </a:ext>
            </a:extLst>
          </p:cNvPr>
          <p:cNvSpPr/>
          <p:nvPr/>
        </p:nvSpPr>
        <p:spPr>
          <a:xfrm>
            <a:off x="1415156" y="5026795"/>
            <a:ext cx="897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70975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sign2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2" id="{98357538-B073-4198-B6E8-DF7DF87F0AD0}" vid="{3FF559C3-E2A2-4568-AF6D-70C1D2810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Design2</Template>
  <TotalTime>0</TotalTime>
  <Words>229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Design2</vt:lpstr>
      <vt:lpstr>Lessons-Learned</vt:lpstr>
      <vt:lpstr>Gliederung</vt:lpstr>
      <vt:lpstr>Was ist gut gelaufen?</vt:lpstr>
      <vt:lpstr>Was hätte besser laufen können?</vt:lpstr>
      <vt:lpstr>Was haben wir mitgenommen?</vt:lpstr>
      <vt:lpstr>Wie können wir die Zusammenarbeit in Zukunft verbessern?</vt:lpstr>
      <vt:lpstr>Feedback zum Praktikum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Marvin Kramer</dc:creator>
  <cp:lastModifiedBy>Marvin Kramer</cp:lastModifiedBy>
  <cp:revision>4</cp:revision>
  <dcterms:created xsi:type="dcterms:W3CDTF">2018-02-01T19:04:05Z</dcterms:created>
  <dcterms:modified xsi:type="dcterms:W3CDTF">2018-02-01T19:34:05Z</dcterms:modified>
</cp:coreProperties>
</file>