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8" r:id="rId3"/>
    <p:sldId id="265" r:id="rId4"/>
    <p:sldId id="313" r:id="rId5"/>
    <p:sldId id="314" r:id="rId6"/>
    <p:sldId id="263" r:id="rId7"/>
    <p:sldId id="315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3354DB-9568-4B12-9925-446A270BF2CF}">
  <a:tblStyle styleId="{143354DB-9568-4B12-9925-446A270BF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ab33ca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ab33ca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ab33ca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ab33ca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3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ab33ca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ab33ca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2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ab33ca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ab33ca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6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subTitle" idx="1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title" hasCustomPrompt="1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rot="2362087" flipH="1">
            <a:off x="60588" y="1051550"/>
            <a:ext cx="1042635" cy="87733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 rot="5400000" flipH="1">
            <a:off x="372026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 rot="6329527" flipH="1">
            <a:off x="-125891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 rot="5400000" flipH="1">
            <a:off x="8067818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 rot="538079" flipH="1">
            <a:off x="-359812" y="171960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 rot="9560681" flipH="1">
            <a:off x="6070384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280025" y="15012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7763275" y="7406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462212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958775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32272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61411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575675" y="3188113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615662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22554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7987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08131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1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title" idx="2" hasCustomPrompt="1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rot="-538783" flipH="1">
            <a:off x="625612" y="4448310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-194745" flipH="1">
            <a:off x="648788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077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-8532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-46821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-39623" y="-173562"/>
            <a:ext cx="127472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269091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/>
          <p:nvPr/>
        </p:nvSpPr>
        <p:spPr>
          <a:xfrm rot="10800000" flipH="1">
            <a:off x="560216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"/>
          <p:cNvSpPr/>
          <p:nvPr/>
        </p:nvSpPr>
        <p:spPr>
          <a:xfrm rot="10800000" flipH="1">
            <a:off x="426654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 rot="10800000" flipH="1">
            <a:off x="269104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 rot="10800000" flipH="1">
            <a:off x="729027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 rot="10800000" flipH="1">
            <a:off x="5912329" y="48649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4"/>
          <p:cNvSpPr/>
          <p:nvPr/>
        </p:nvSpPr>
        <p:spPr>
          <a:xfrm rot="10800000" flipH="1">
            <a:off x="4968066" y="374591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280016" y="13312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8803852" y="21767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/>
          <p:nvPr/>
        </p:nvSpPr>
        <p:spPr>
          <a:xfrm rot="10800000" flipH="1">
            <a:off x="8280029" y="247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59" r:id="rId4"/>
    <p:sldLayoutId id="2147483660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</a:t>
            </a:r>
            <a:r>
              <a:rPr lang="en" dirty="0"/>
              <a:t>TAR</a:t>
            </a:r>
            <a:br>
              <a:rPr lang="en" dirty="0"/>
            </a:br>
            <a:r>
              <a:rPr lang="en" dirty="0"/>
              <a:t>ALIEN</a:t>
            </a:r>
            <a:endParaRPr dirty="0"/>
          </a:p>
        </p:txBody>
      </p:sp>
      <p:grpSp>
        <p:nvGrpSpPr>
          <p:cNvPr id="1109" name="Google Shape;1109;p41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10" name="Google Shape;1110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1499099" y="105332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</a:t>
            </a:r>
            <a:r>
              <a:rPr lang="en" dirty="0"/>
              <a:t>ur Space-Superhero</a:t>
            </a:r>
            <a:endParaRPr dirty="0"/>
          </a:p>
        </p:txBody>
      </p:sp>
      <p:pic>
        <p:nvPicPr>
          <p:cNvPr id="26" name="İçerik Yer Tutucusu 4">
            <a:extLst>
              <a:ext uri="{FF2B5EF4-FFF2-40B4-BE49-F238E27FC236}">
                <a16:creationId xmlns:a16="http://schemas.microsoft.com/office/drawing/2014/main" id="{C35CDAE6-9D80-41D7-763A-87F792FD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43" y="860150"/>
            <a:ext cx="4509911" cy="253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399416-A90F-BD04-BFFF-16B6322AF154}"/>
              </a:ext>
            </a:extLst>
          </p:cNvPr>
          <p:cNvSpPr txBox="1"/>
          <p:nvPr/>
        </p:nvSpPr>
        <p:spPr>
          <a:xfrm>
            <a:off x="1952553" y="3702847"/>
            <a:ext cx="5117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tr-TR" dirty="0">
                <a:solidFill>
                  <a:schemeClr val="tx1"/>
                </a:solidFill>
              </a:rPr>
              <a:t>Our Space Superhero is a starfish-tardigrade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hybrid that has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tx1"/>
                </a:solidFill>
              </a:rPr>
              <a:t>very few movement funtions in order to survive.</a:t>
            </a:r>
          </a:p>
          <a:p>
            <a:r>
              <a:rPr lang="en-US" dirty="0">
                <a:solidFill>
                  <a:schemeClr val="tx1"/>
                </a:solidFill>
              </a:rPr>
              <a:t>* I</a:t>
            </a:r>
            <a:r>
              <a:rPr lang="tr-TR" dirty="0">
                <a:solidFill>
                  <a:schemeClr val="tx1"/>
                </a:solidFill>
              </a:rPr>
              <a:t>t has a liquid filtering organ, in order to prevent water loss.</a:t>
            </a:r>
            <a:endParaRPr lang="ru-RU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0"/>
          <p:cNvSpPr txBox="1">
            <a:spLocks noGrp="1"/>
          </p:cNvSpPr>
          <p:nvPr>
            <p:ph type="title"/>
          </p:nvPr>
        </p:nvSpPr>
        <p:spPr>
          <a:xfrm>
            <a:off x="79050" y="165212"/>
            <a:ext cx="77103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SYSTEMS:</a:t>
            </a:r>
            <a:endParaRPr sz="4800" dirty="0"/>
          </a:p>
        </p:txBody>
      </p:sp>
      <p:sp>
        <p:nvSpPr>
          <p:cNvPr id="1466" name="Google Shape;1466;p50"/>
          <p:cNvSpPr/>
          <p:nvPr/>
        </p:nvSpPr>
        <p:spPr>
          <a:xfrm>
            <a:off x="178937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64;p50">
            <a:extLst>
              <a:ext uri="{FF2B5EF4-FFF2-40B4-BE49-F238E27FC236}">
                <a16:creationId xmlns:a16="http://schemas.microsoft.com/office/drawing/2014/main" id="{CE54E743-B790-0575-EFE2-B008A35F7477}"/>
              </a:ext>
            </a:extLst>
          </p:cNvPr>
          <p:cNvSpPr txBox="1">
            <a:spLocks/>
          </p:cNvSpPr>
          <p:nvPr/>
        </p:nvSpPr>
        <p:spPr>
          <a:xfrm>
            <a:off x="79050" y="984505"/>
            <a:ext cx="77103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9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The Water System:</a:t>
            </a:r>
            <a:endParaRPr lang="tr-TR" sz="2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1A617E-F25D-219B-25A2-5E2F9F32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54" y="2278077"/>
            <a:ext cx="4637610" cy="2639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06E81-91BE-0E73-E2B6-F4B90AC4E22F}"/>
              </a:ext>
            </a:extLst>
          </p:cNvPr>
          <p:cNvSpPr txBox="1"/>
          <p:nvPr/>
        </p:nvSpPr>
        <p:spPr>
          <a:xfrm>
            <a:off x="79050" y="1681112"/>
            <a:ext cx="565023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tr-TR" dirty="0">
                <a:solidFill>
                  <a:schemeClr val="tx1"/>
                </a:solidFill>
              </a:rPr>
              <a:t>Our «Star» has 3 small and one huge water sack, in total 4 water </a:t>
            </a:r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tr-TR" dirty="0">
                <a:solidFill>
                  <a:schemeClr val="tx1"/>
                </a:solidFill>
              </a:rPr>
              <a:t>sacks exist.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tr-TR" dirty="0">
                <a:solidFill>
                  <a:schemeClr val="tx1"/>
                </a:solidFill>
              </a:rPr>
              <a:t>Each sack has a flap like part in order to prevent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tx1"/>
                </a:solidFill>
              </a:rPr>
              <a:t>loss of all of water at once in case of an emergency.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tr-TR" dirty="0">
                <a:solidFill>
                  <a:schemeClr val="tx1"/>
                </a:solidFill>
              </a:rPr>
              <a:t>Water is taken in from the tentacle like parts.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0"/>
          <p:cNvSpPr txBox="1">
            <a:spLocks noGrp="1"/>
          </p:cNvSpPr>
          <p:nvPr>
            <p:ph type="title"/>
          </p:nvPr>
        </p:nvSpPr>
        <p:spPr>
          <a:xfrm>
            <a:off x="79050" y="165212"/>
            <a:ext cx="77103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SYSTEMS:</a:t>
            </a:r>
            <a:endParaRPr sz="4800" dirty="0"/>
          </a:p>
        </p:txBody>
      </p:sp>
      <p:sp>
        <p:nvSpPr>
          <p:cNvPr id="1466" name="Google Shape;1466;p50"/>
          <p:cNvSpPr/>
          <p:nvPr/>
        </p:nvSpPr>
        <p:spPr>
          <a:xfrm>
            <a:off x="178937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64;p50">
            <a:extLst>
              <a:ext uri="{FF2B5EF4-FFF2-40B4-BE49-F238E27FC236}">
                <a16:creationId xmlns:a16="http://schemas.microsoft.com/office/drawing/2014/main" id="{CE54E743-B790-0575-EFE2-B008A35F7477}"/>
              </a:ext>
            </a:extLst>
          </p:cNvPr>
          <p:cNvSpPr txBox="1">
            <a:spLocks/>
          </p:cNvSpPr>
          <p:nvPr/>
        </p:nvSpPr>
        <p:spPr>
          <a:xfrm>
            <a:off x="79050" y="984505"/>
            <a:ext cx="77103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9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Liver and Respiration:</a:t>
            </a:r>
            <a:endParaRPr lang="tr-T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06E81-91BE-0E73-E2B6-F4B90AC4E22F}"/>
              </a:ext>
            </a:extLst>
          </p:cNvPr>
          <p:cNvSpPr txBox="1"/>
          <p:nvPr/>
        </p:nvSpPr>
        <p:spPr>
          <a:xfrm>
            <a:off x="79050" y="1681112"/>
            <a:ext cx="56502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Star has a liver like storage organ as well in order to have aerobic and unaerobic respiration in case of any need.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But aerobic respiration won</a:t>
            </a:r>
            <a:r>
              <a:rPr lang="en-US" dirty="0">
                <a:solidFill>
                  <a:schemeClr val="tx1"/>
                </a:solidFill>
              </a:rPr>
              <a:t>’</a:t>
            </a:r>
            <a:r>
              <a:rPr lang="tr-TR" dirty="0">
                <a:solidFill>
                  <a:schemeClr val="tx1"/>
                </a:solidFill>
              </a:rPr>
              <a:t>t be used in space so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tr-TR" dirty="0">
                <a:solidFill>
                  <a:schemeClr val="tx1"/>
                </a:solidFill>
              </a:rPr>
              <a:t>oxygen stay stored in muscles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93A79ADE-4A79-AF90-FD53-1ED35FD3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6" y="2918926"/>
            <a:ext cx="6230219" cy="2029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30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0"/>
          <p:cNvSpPr txBox="1">
            <a:spLocks noGrp="1"/>
          </p:cNvSpPr>
          <p:nvPr>
            <p:ph type="title"/>
          </p:nvPr>
        </p:nvSpPr>
        <p:spPr>
          <a:xfrm>
            <a:off x="79050" y="165212"/>
            <a:ext cx="77103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SYSTEMS:</a:t>
            </a:r>
            <a:endParaRPr sz="4800" dirty="0"/>
          </a:p>
        </p:txBody>
      </p:sp>
      <p:sp>
        <p:nvSpPr>
          <p:cNvPr id="1466" name="Google Shape;1466;p50"/>
          <p:cNvSpPr/>
          <p:nvPr/>
        </p:nvSpPr>
        <p:spPr>
          <a:xfrm>
            <a:off x="178937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64;p50">
            <a:extLst>
              <a:ext uri="{FF2B5EF4-FFF2-40B4-BE49-F238E27FC236}">
                <a16:creationId xmlns:a16="http://schemas.microsoft.com/office/drawing/2014/main" id="{CE54E743-B790-0575-EFE2-B008A35F7477}"/>
              </a:ext>
            </a:extLst>
          </p:cNvPr>
          <p:cNvSpPr txBox="1">
            <a:spLocks/>
          </p:cNvSpPr>
          <p:nvPr/>
        </p:nvSpPr>
        <p:spPr>
          <a:xfrm>
            <a:off x="79050" y="984505"/>
            <a:ext cx="77103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9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Excretory System and Reproduction:</a:t>
            </a:r>
            <a:endParaRPr lang="tr-T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06E81-91BE-0E73-E2B6-F4B90AC4E22F}"/>
              </a:ext>
            </a:extLst>
          </p:cNvPr>
          <p:cNvSpPr txBox="1"/>
          <p:nvPr/>
        </p:nvSpPr>
        <p:spPr>
          <a:xfrm>
            <a:off x="79050" y="1681112"/>
            <a:ext cx="56502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Star has single excratory system which can only be used in athmospheric conditions.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In two stages, water is filtered and resended to the sacks and the solid residue is passed to the other excratory sack so that it could be excreted from a seperate part.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6AFC1A23-9BD8-D6F6-9583-3CFD7AE9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43" y="499426"/>
            <a:ext cx="2207957" cy="2363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6">
            <a:extLst>
              <a:ext uri="{FF2B5EF4-FFF2-40B4-BE49-F238E27FC236}">
                <a16:creationId xmlns:a16="http://schemas.microsoft.com/office/drawing/2014/main" id="{700FE839-37EC-C3D5-3CC1-DF5CFAD0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892" y="3099185"/>
            <a:ext cx="3249208" cy="17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618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8"/>
          <p:cNvSpPr txBox="1">
            <a:spLocks noGrp="1"/>
          </p:cNvSpPr>
          <p:nvPr>
            <p:ph type="title"/>
          </p:nvPr>
        </p:nvSpPr>
        <p:spPr>
          <a:xfrm>
            <a:off x="-380280" y="14406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RULES:</a:t>
            </a:r>
            <a:endParaRPr dirty="0"/>
          </a:p>
        </p:txBody>
      </p:sp>
      <p:grpSp>
        <p:nvGrpSpPr>
          <p:cNvPr id="1358" name="Google Shape;1358;p48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359" name="Google Shape;1359;p48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5D2B133B-4B12-24BC-3E90-06C21A1A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99" y="803476"/>
            <a:ext cx="4560649" cy="2554723"/>
          </a:xfrm>
        </p:spPr>
        <p:txBody>
          <a:bodyPr/>
          <a:lstStyle/>
          <a:p>
            <a:pPr algn="l"/>
            <a:br>
              <a:rPr lang="en-US" dirty="0">
                <a:solidFill>
                  <a:schemeClr val="tx1"/>
                </a:solidFill>
              </a:rPr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characters are a human being, an ostrich, a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tardigrad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Star Alien (biological superhero)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character has its own status card that will state their abilities for each condition mentioned in the game.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player lands on a square and they don’t have the required statistics to live in that condition, the player’s statistics will be reset and they will be back to the ”Launch” square.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algn="l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A0ACA-3FC6-7822-E473-A73A230607F5}"/>
              </a:ext>
            </a:extLst>
          </p:cNvPr>
          <p:cNvSpPr txBox="1"/>
          <p:nvPr/>
        </p:nvSpPr>
        <p:spPr>
          <a:xfrm>
            <a:off x="7415560" y="216054"/>
            <a:ext cx="6528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  <a:latin typeface="Anton" pitchFamily="2" charset="0"/>
              </a:rPr>
              <a:t>THE GAME</a:t>
            </a:r>
            <a:endParaRPr lang="tr-TR" sz="2800" dirty="0">
              <a:solidFill>
                <a:schemeClr val="tx1"/>
              </a:solidFill>
              <a:latin typeface="Anton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B6F75-9CD6-6802-168D-EE96AF45444F}"/>
              </a:ext>
            </a:extLst>
          </p:cNvPr>
          <p:cNvSpPr txBox="1"/>
          <p:nvPr/>
        </p:nvSpPr>
        <p:spPr>
          <a:xfrm>
            <a:off x="5431303" y="892552"/>
            <a:ext cx="29279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dirty="0">
                <a:solidFill>
                  <a:schemeClr val="tx1"/>
                </a:solidFill>
              </a:rPr>
            </a:b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player lands on a “Booster Card Square” the player draws a single card. When a card is drawn, each character, except the Star Alien (biological superhero), gets the boosts written on the card.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0"/>
          <p:cNvSpPr/>
          <p:nvPr/>
        </p:nvSpPr>
        <p:spPr>
          <a:xfrm>
            <a:off x="178937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64;p50">
            <a:extLst>
              <a:ext uri="{FF2B5EF4-FFF2-40B4-BE49-F238E27FC236}">
                <a16:creationId xmlns:a16="http://schemas.microsoft.com/office/drawing/2014/main" id="{CE54E743-B790-0575-EFE2-B008A35F7477}"/>
              </a:ext>
            </a:extLst>
          </p:cNvPr>
          <p:cNvSpPr txBox="1">
            <a:spLocks/>
          </p:cNvSpPr>
          <p:nvPr/>
        </p:nvSpPr>
        <p:spPr>
          <a:xfrm>
            <a:off x="144556" y="195466"/>
            <a:ext cx="77103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9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Aim of The Game &amp; Who It is For:</a:t>
            </a:r>
            <a:endParaRPr lang="tr-T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06E81-91BE-0E73-E2B6-F4B90AC4E22F}"/>
              </a:ext>
            </a:extLst>
          </p:cNvPr>
          <p:cNvSpPr txBox="1"/>
          <p:nvPr/>
        </p:nvSpPr>
        <p:spPr>
          <a:xfrm>
            <a:off x="98612" y="1024245"/>
            <a:ext cx="5650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CDDDE"/>
                </a:solidFill>
                <a:effectLst/>
                <a:latin typeface="+mn-lt"/>
              </a:rPr>
              <a:t>Our project aims to create an enjoyable and easily understandable platform for children to discover the risks and challenges associated with space missions.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43650"/>
      </p:ext>
    </p:extLst>
  </p:cSld>
  <p:clrMapOvr>
    <a:masterClrMapping/>
  </p:clrMapOvr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372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Chewy</vt:lpstr>
      <vt:lpstr>Anton</vt:lpstr>
      <vt:lpstr>Barlow</vt:lpstr>
      <vt:lpstr>Arial</vt:lpstr>
      <vt:lpstr>Earth's Atmosphere Class by Slidesgo</vt:lpstr>
      <vt:lpstr>STAR ALIEN</vt:lpstr>
      <vt:lpstr>Our Space-Superhero</vt:lpstr>
      <vt:lpstr>SYSTEMS:</vt:lpstr>
      <vt:lpstr>SYSTEMS:</vt:lpstr>
      <vt:lpstr>SYSTEMS:</vt:lpstr>
      <vt:lpstr>THE RULES: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ALIEN</dc:title>
  <cp:lastModifiedBy>HuseyiN HuseyiN</cp:lastModifiedBy>
  <cp:revision>5</cp:revision>
  <dcterms:modified xsi:type="dcterms:W3CDTF">2022-10-02T18:57:51Z</dcterms:modified>
</cp:coreProperties>
</file>