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7F16-7EB4-4574-8DD7-7EB33C809843}" type="datetimeFigureOut">
              <a:rPr lang="nl-NL" smtClean="0"/>
              <a:t>12-12-2023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F8B2-EFC0-40CB-9918-9416A51E7B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741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7F16-7EB4-4574-8DD7-7EB33C809843}" type="datetimeFigureOut">
              <a:rPr lang="nl-NL" smtClean="0"/>
              <a:t>12-12-2023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F8B2-EFC0-40CB-9918-9416A51E7B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25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7F16-7EB4-4574-8DD7-7EB33C809843}" type="datetimeFigureOut">
              <a:rPr lang="nl-NL" smtClean="0"/>
              <a:t>12-12-2023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F8B2-EFC0-40CB-9918-9416A51E7B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188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7F16-7EB4-4574-8DD7-7EB33C809843}" type="datetimeFigureOut">
              <a:rPr lang="nl-NL" smtClean="0"/>
              <a:t>12-12-2023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F8B2-EFC0-40CB-9918-9416A51E7B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38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7F16-7EB4-4574-8DD7-7EB33C809843}" type="datetimeFigureOut">
              <a:rPr lang="nl-NL" smtClean="0"/>
              <a:t>12-12-2023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F8B2-EFC0-40CB-9918-9416A51E7B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51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7F16-7EB4-4574-8DD7-7EB33C809843}" type="datetimeFigureOut">
              <a:rPr lang="nl-NL" smtClean="0"/>
              <a:t>12-12-2023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F8B2-EFC0-40CB-9918-9416A51E7B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18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7F16-7EB4-4574-8DD7-7EB33C809843}" type="datetimeFigureOut">
              <a:rPr lang="nl-NL" smtClean="0"/>
              <a:t>12-12-2023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F8B2-EFC0-40CB-9918-9416A51E7B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9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7F16-7EB4-4574-8DD7-7EB33C809843}" type="datetimeFigureOut">
              <a:rPr lang="nl-NL" smtClean="0"/>
              <a:t>12-12-2023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F8B2-EFC0-40CB-9918-9416A51E7B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27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7F16-7EB4-4574-8DD7-7EB33C809843}" type="datetimeFigureOut">
              <a:rPr lang="nl-NL" smtClean="0"/>
              <a:t>12-12-2023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F8B2-EFC0-40CB-9918-9416A51E7B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876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7F16-7EB4-4574-8DD7-7EB33C809843}" type="datetimeFigureOut">
              <a:rPr lang="nl-NL" smtClean="0"/>
              <a:t>12-12-2023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F8B2-EFC0-40CB-9918-9416A51E7B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48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7F16-7EB4-4574-8DD7-7EB33C809843}" type="datetimeFigureOut">
              <a:rPr lang="nl-NL" smtClean="0"/>
              <a:t>12-12-2023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F8B2-EFC0-40CB-9918-9416A51E7B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125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67F16-7EB4-4574-8DD7-7EB33C809843}" type="datetimeFigureOut">
              <a:rPr lang="nl-NL" smtClean="0"/>
              <a:t>12-12-2023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F8B2-EFC0-40CB-9918-9416A51E7B4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533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 descr="Afbeelding met schermopname, tekst&#10;&#10;Automatisch gegenereerde beschrijving">
            <a:extLst>
              <a:ext uri="{FF2B5EF4-FFF2-40B4-BE49-F238E27FC236}">
                <a16:creationId xmlns:a16="http://schemas.microsoft.com/office/drawing/2014/main" id="{D6EC32BB-5782-BF69-F979-AFBB2B612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41334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669760-5967-79F9-2E37-3475992CF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l-NL" sz="6600" dirty="0" err="1">
                <a:solidFill>
                  <a:srgbClr val="FFFFFF"/>
                </a:solidFill>
              </a:rPr>
              <a:t>Chatn’t</a:t>
            </a:r>
            <a:endParaRPr lang="nl-NL" sz="66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FFAC457-8D8A-E4FC-307D-20B895D5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7900"/>
            <a:ext cx="9144000" cy="3076180"/>
          </a:xfrm>
        </p:spPr>
        <p:txBody>
          <a:bodyPr>
            <a:normAutofit/>
          </a:bodyPr>
          <a:lstStyle/>
          <a:p>
            <a:r>
              <a:rPr lang="nl-NL" sz="2700" dirty="0">
                <a:solidFill>
                  <a:srgbClr val="FFFFFF"/>
                </a:solidFill>
              </a:rPr>
              <a:t>Door Thomas Koman™</a:t>
            </a:r>
          </a:p>
          <a:p>
            <a:r>
              <a:rPr lang="nl-NL" sz="2700" dirty="0">
                <a:solidFill>
                  <a:srgbClr val="FFFFFF"/>
                </a:solidFill>
              </a:rPr>
              <a:t>99066789</a:t>
            </a:r>
          </a:p>
          <a:p>
            <a:r>
              <a:rPr lang="nl-NL" sz="2700" dirty="0">
                <a:solidFill>
                  <a:srgbClr val="FFFFFF"/>
                </a:solidFill>
              </a:rPr>
              <a:t>Student Da Vinci College</a:t>
            </a:r>
          </a:p>
          <a:p>
            <a:r>
              <a:rPr lang="nl-NL" sz="2700" dirty="0">
                <a:solidFill>
                  <a:srgbClr val="FFFFFF"/>
                </a:solidFill>
              </a:rPr>
              <a:t>12/12/2023</a:t>
            </a:r>
          </a:p>
          <a:p>
            <a:r>
              <a:rPr lang="nl-NL" sz="2700" dirty="0" err="1">
                <a:solidFill>
                  <a:srgbClr val="FFFFFF"/>
                </a:solidFill>
              </a:rPr>
              <a:t>Were</a:t>
            </a:r>
            <a:r>
              <a:rPr lang="nl-NL" sz="2700" dirty="0">
                <a:solidFill>
                  <a:srgbClr val="FFFFFF"/>
                </a:solidFill>
              </a:rPr>
              <a:t> no </a:t>
            </a:r>
            <a:r>
              <a:rPr lang="nl-NL" sz="2700" dirty="0" err="1">
                <a:solidFill>
                  <a:srgbClr val="FFFFFF"/>
                </a:solidFill>
              </a:rPr>
              <a:t>strangers</a:t>
            </a:r>
            <a:r>
              <a:rPr lang="nl-NL" sz="2700" dirty="0">
                <a:solidFill>
                  <a:srgbClr val="FFFFFF"/>
                </a:solidFill>
              </a:rPr>
              <a:t> </a:t>
            </a:r>
            <a:r>
              <a:rPr lang="nl-NL" sz="2700" dirty="0" err="1">
                <a:solidFill>
                  <a:srgbClr val="FFFFFF"/>
                </a:solidFill>
              </a:rPr>
              <a:t>to</a:t>
            </a:r>
            <a:r>
              <a:rPr lang="nl-NL" sz="2700" dirty="0">
                <a:solidFill>
                  <a:srgbClr val="FFFFFF"/>
                </a:solidFill>
              </a:rPr>
              <a:t> love</a:t>
            </a:r>
          </a:p>
          <a:p>
            <a:r>
              <a:rPr lang="nl-NL" sz="2700" dirty="0" err="1">
                <a:solidFill>
                  <a:srgbClr val="FFFFFF"/>
                </a:solidFill>
              </a:rPr>
              <a:t>You</a:t>
            </a:r>
            <a:r>
              <a:rPr lang="nl-NL" sz="2700" dirty="0">
                <a:solidFill>
                  <a:srgbClr val="FFFFFF"/>
                </a:solidFill>
              </a:rPr>
              <a:t> </a:t>
            </a:r>
            <a:r>
              <a:rPr lang="nl-NL" sz="2700" dirty="0" err="1">
                <a:solidFill>
                  <a:srgbClr val="FFFFFF"/>
                </a:solidFill>
              </a:rPr>
              <a:t>know</a:t>
            </a:r>
            <a:r>
              <a:rPr lang="nl-NL" sz="2700" dirty="0">
                <a:solidFill>
                  <a:srgbClr val="FFFFFF"/>
                </a:solidFill>
              </a:rPr>
              <a:t> </a:t>
            </a:r>
            <a:r>
              <a:rPr lang="nl-NL" sz="2700" dirty="0" err="1">
                <a:solidFill>
                  <a:srgbClr val="FFFFFF"/>
                </a:solidFill>
              </a:rPr>
              <a:t>the</a:t>
            </a:r>
            <a:r>
              <a:rPr lang="nl-NL" sz="2700" dirty="0">
                <a:solidFill>
                  <a:srgbClr val="FFFFFF"/>
                </a:solidFill>
              </a:rPr>
              <a:t> </a:t>
            </a:r>
            <a:r>
              <a:rPr lang="nl-NL" sz="2700" dirty="0" err="1">
                <a:solidFill>
                  <a:srgbClr val="FFFFFF"/>
                </a:solidFill>
              </a:rPr>
              <a:t>rules</a:t>
            </a:r>
            <a:r>
              <a:rPr lang="nl-NL" sz="2700" dirty="0">
                <a:solidFill>
                  <a:srgbClr val="FFFFFF"/>
                </a:solidFill>
              </a:rPr>
              <a:t> </a:t>
            </a:r>
            <a:r>
              <a:rPr lang="nl-NL" sz="2700" dirty="0" err="1">
                <a:solidFill>
                  <a:srgbClr val="FFFFFF"/>
                </a:solidFill>
              </a:rPr>
              <a:t>and</a:t>
            </a:r>
            <a:r>
              <a:rPr lang="nl-NL" sz="2700" dirty="0">
                <a:solidFill>
                  <a:srgbClr val="FFFFFF"/>
                </a:solidFill>
              </a:rPr>
              <a:t> </a:t>
            </a:r>
            <a:r>
              <a:rPr lang="nl-NL" sz="2700" dirty="0" err="1">
                <a:solidFill>
                  <a:srgbClr val="FFFFFF"/>
                </a:solidFill>
              </a:rPr>
              <a:t>so</a:t>
            </a:r>
            <a:r>
              <a:rPr lang="nl-NL" sz="2700" dirty="0">
                <a:solidFill>
                  <a:srgbClr val="FFFFFF"/>
                </a:solidFill>
              </a:rPr>
              <a:t> do i</a:t>
            </a:r>
          </a:p>
        </p:txBody>
      </p:sp>
    </p:spTree>
    <p:extLst>
      <p:ext uri="{BB962C8B-B14F-4D97-AF65-F5344CB8AC3E}">
        <p14:creationId xmlns:p14="http://schemas.microsoft.com/office/powerpoint/2010/main" val="36643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7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2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4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7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DFB6E-7AF9-A0DC-64C0-D01D9281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nl-NL" sz="4000" dirty="0"/>
              <a:t>Je stuurt een chat via de 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F94E56-2C0F-75A2-8EC3-53036790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nl-NL" sz="200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DDC7D24-1879-A04C-E77C-60AEB5081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88"/>
          <a:stretch/>
        </p:blipFill>
        <p:spPr>
          <a:xfrm>
            <a:off x="121887" y="4415658"/>
            <a:ext cx="5883496" cy="222496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D417709-3820-26F7-0C39-44F5E013C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208"/>
          <a:stretch/>
        </p:blipFill>
        <p:spPr>
          <a:xfrm>
            <a:off x="6410527" y="3949297"/>
            <a:ext cx="5659585" cy="26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6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EA0D83-31DD-FEFC-B225-AFC4D007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POST request uitlezen</a:t>
            </a:r>
          </a:p>
        </p:txBody>
      </p:sp>
      <p:pic>
        <p:nvPicPr>
          <p:cNvPr id="5" name="Tijdelijke aanduiding voor inhoud 4" descr="Afbeelding met tekst, schermopname, software, Lettertype&#10;&#10;Automatisch gegenereerde beschrijving">
            <a:extLst>
              <a:ext uri="{FF2B5EF4-FFF2-40B4-BE49-F238E27FC236}">
                <a16:creationId xmlns:a16="http://schemas.microsoft.com/office/drawing/2014/main" id="{D9DA74B1-EB52-2CC1-9446-075C9D86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808943"/>
            <a:ext cx="6780700" cy="3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7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2420FC-83A2-7703-5FE1-1579FFFF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Reverse engineeren en testen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E3180A2-4911-2BAD-6246-5532227D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5" y="974674"/>
            <a:ext cx="6780700" cy="249190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F218353-B7AA-1C9F-139D-4CCE22432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5" y="4831677"/>
            <a:ext cx="7268589" cy="164805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0EBEFF6-5628-815A-34BE-33FB3FC61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15" y="3839681"/>
            <a:ext cx="5371747" cy="674842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9A64A0C9-4872-8322-0758-EB46683F0A23}"/>
              </a:ext>
            </a:extLst>
          </p:cNvPr>
          <p:cNvSpPr txBox="1"/>
          <p:nvPr/>
        </p:nvSpPr>
        <p:spPr>
          <a:xfrm>
            <a:off x="8721493" y="288188"/>
            <a:ext cx="178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De </a:t>
            </a:r>
            <a:r>
              <a:rPr lang="nl-NL" dirty="0" err="1"/>
              <a:t>Request</a:t>
            </a:r>
            <a:r>
              <a:rPr lang="nl-NL" dirty="0"/>
              <a:t> URL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F3EB41E-62C6-224F-96DF-D297362D1AC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611575" y="657520"/>
            <a:ext cx="1" cy="68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0633B920-2E11-B1BA-D2FA-F96104AB28DE}"/>
              </a:ext>
            </a:extLst>
          </p:cNvPr>
          <p:cNvSpPr txBox="1"/>
          <p:nvPr/>
        </p:nvSpPr>
        <p:spPr>
          <a:xfrm>
            <a:off x="9498733" y="1741346"/>
            <a:ext cx="178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 data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0CFC118-0841-939E-11F7-DBC88002FE71}"/>
              </a:ext>
            </a:extLst>
          </p:cNvPr>
          <p:cNvCxnSpPr>
            <a:cxnSpLocks/>
          </p:cNvCxnSpPr>
          <p:nvPr/>
        </p:nvCxnSpPr>
        <p:spPr>
          <a:xfrm flipH="1">
            <a:off x="7978140" y="1967266"/>
            <a:ext cx="1493520" cy="14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946283D3-E51D-E66D-DB1D-C3F476A94433}"/>
              </a:ext>
            </a:extLst>
          </p:cNvPr>
          <p:cNvSpPr txBox="1"/>
          <p:nvPr/>
        </p:nvSpPr>
        <p:spPr>
          <a:xfrm>
            <a:off x="9694413" y="2510904"/>
            <a:ext cx="178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 Post </a:t>
            </a:r>
            <a:r>
              <a:rPr lang="nl-NL" dirty="0" err="1"/>
              <a:t>request</a:t>
            </a:r>
            <a:endParaRPr lang="nl-NL" dirty="0"/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0132AA1C-E753-1E90-EEDF-C90A76FDF5D6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321040" y="2695570"/>
            <a:ext cx="1373373" cy="7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726C8D23-DEC2-7D56-E05E-8E5063AE9975}"/>
              </a:ext>
            </a:extLst>
          </p:cNvPr>
          <p:cNvSpPr txBox="1"/>
          <p:nvPr/>
        </p:nvSpPr>
        <p:spPr>
          <a:xfrm>
            <a:off x="8048493" y="2920195"/>
            <a:ext cx="188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Print het resultaat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0C69C8E8-0691-59F9-990C-3F9E6AD40E6C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591300" y="3044746"/>
            <a:ext cx="1457193" cy="6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2A0FC17D-5FA6-33FA-E169-3419A8AA9432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988677" y="3289527"/>
            <a:ext cx="0" cy="55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Afbeelding 34" descr="Afbeelding met Menselijk gezicht, persoon, kleding, schermopname&#10;&#10;Automatisch gegenereerde beschrijving">
            <a:extLst>
              <a:ext uri="{FF2B5EF4-FFF2-40B4-BE49-F238E27FC236}">
                <a16:creationId xmlns:a16="http://schemas.microsoft.com/office/drawing/2014/main" id="{85BF6C72-148A-57BB-1DD1-6E6AF64D7E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0"/>
          <a:stretch/>
        </p:blipFill>
        <p:spPr>
          <a:xfrm>
            <a:off x="717422" y="5033913"/>
            <a:ext cx="2159359" cy="170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9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7CE2A7-A578-094A-07A3-FB3405C0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Spammer maken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E2C6300-E66A-8831-1413-7E6E9EBDF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5" y="2241213"/>
            <a:ext cx="7194026" cy="2517908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5F41E690-9913-2018-25A2-0AB77682B7D0}"/>
              </a:ext>
            </a:extLst>
          </p:cNvPr>
          <p:cNvSpPr txBox="1"/>
          <p:nvPr/>
        </p:nvSpPr>
        <p:spPr>
          <a:xfrm>
            <a:off x="4527805" y="4907769"/>
            <a:ext cx="719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De </a:t>
            </a:r>
            <a:r>
              <a:rPr lang="nl-NL" dirty="0" err="1"/>
              <a:t>session</a:t>
            </a:r>
            <a:r>
              <a:rPr lang="nl-NL" dirty="0"/>
              <a:t> token word steeds aangepast zodat er niet een specifieke user </a:t>
            </a:r>
            <a:r>
              <a:rPr lang="nl-NL" dirty="0" err="1"/>
              <a:t>gebanned</a:t>
            </a:r>
            <a:r>
              <a:rPr lang="nl-NL" dirty="0"/>
              <a:t> kan worden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C3C9A55E-AC60-0A68-FF33-3A75BF43B7BC}"/>
              </a:ext>
            </a:extLst>
          </p:cNvPr>
          <p:cNvCxnSpPr/>
          <p:nvPr/>
        </p:nvCxnSpPr>
        <p:spPr>
          <a:xfrm flipV="1">
            <a:off x="10963072" y="4124528"/>
            <a:ext cx="0" cy="78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DC27CD91-DB84-7BD2-BDBF-27D0F62502D0}"/>
              </a:ext>
            </a:extLst>
          </p:cNvPr>
          <p:cNvSpPr txBox="1"/>
          <p:nvPr/>
        </p:nvSpPr>
        <p:spPr>
          <a:xfrm>
            <a:off x="8934853" y="2989402"/>
            <a:ext cx="1785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Random username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7E4B9D8B-5684-4BE8-3FEA-52DDCB9AEC7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656320" y="3143291"/>
            <a:ext cx="278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8A4ADC78-1F01-6728-FDA6-4FCB146422AA}"/>
              </a:ext>
            </a:extLst>
          </p:cNvPr>
          <p:cNvSpPr txBox="1"/>
          <p:nvPr/>
        </p:nvSpPr>
        <p:spPr>
          <a:xfrm>
            <a:off x="6477001" y="3633920"/>
            <a:ext cx="2179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Word 10 keer </a:t>
            </a:r>
            <a:r>
              <a:rPr lang="nl-NL" sz="1400" dirty="0" err="1"/>
              <a:t>uitevoerd</a:t>
            </a:r>
            <a:endParaRPr lang="nl-NL" sz="1400" dirty="0"/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ADD884F-E1CE-929E-2263-D10A698554E2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284068" y="3787809"/>
            <a:ext cx="19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36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8716C0-9990-7DD5-9556-6C2B1B8F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Resultaat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1B005B7-2D96-0556-7496-585A89A6D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304" y="643466"/>
            <a:ext cx="5596723" cy="5568739"/>
          </a:xfrm>
          <a:prstGeom prst="rect">
            <a:avLst/>
          </a:prstGeom>
        </p:spPr>
      </p:pic>
      <p:pic>
        <p:nvPicPr>
          <p:cNvPr id="7" name="Afbeelding 6" descr="Afbeelding met tekenfilm, clipart, smiley, emoticon&#10;&#10;Automatisch gegenereerde beschrijving">
            <a:extLst>
              <a:ext uri="{FF2B5EF4-FFF2-40B4-BE49-F238E27FC236}">
                <a16:creationId xmlns:a16="http://schemas.microsoft.com/office/drawing/2014/main" id="{C84732AF-6917-0DA0-55A0-D20E8BB97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10" y="3655788"/>
            <a:ext cx="2791145" cy="28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8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7CE2A7-A578-094A-07A3-FB3405C0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7C7D5C1-141E-56CC-B65C-CBF177083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740" y="1809345"/>
            <a:ext cx="6451060" cy="4367618"/>
          </a:xfrm>
        </p:spPr>
        <p:txBody>
          <a:bodyPr/>
          <a:lstStyle/>
          <a:p>
            <a:r>
              <a:rPr lang="nl-NL" dirty="0"/>
              <a:t>Martijn moet zijn website veiliger maken</a:t>
            </a:r>
          </a:p>
        </p:txBody>
      </p:sp>
      <p:pic>
        <p:nvPicPr>
          <p:cNvPr id="7" name="Afbeelding 6" descr="Afbeelding met bril, brillen, tekenfilm, geel&#10;&#10;Automatisch gegenereerde beschrijving">
            <a:extLst>
              <a:ext uri="{FF2B5EF4-FFF2-40B4-BE49-F238E27FC236}">
                <a16:creationId xmlns:a16="http://schemas.microsoft.com/office/drawing/2014/main" id="{F2E8D651-0ACD-9103-EAD6-0858F28A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26" y="3246911"/>
            <a:ext cx="2930052" cy="293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4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206</TotalTime>
  <Words>81</Words>
  <Application>Microsoft Office PowerPoint</Application>
  <PresentationFormat>Breedbeeld</PresentationFormat>
  <Paragraphs>21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Chatn’t</vt:lpstr>
      <vt:lpstr>Je stuurt een chat via de website</vt:lpstr>
      <vt:lpstr>De POST request uitlezen</vt:lpstr>
      <vt:lpstr>Reverse engineeren en testen</vt:lpstr>
      <vt:lpstr>Spammer maken</vt:lpstr>
      <vt:lpstr>Resultaat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Chatn’t</dc:title>
  <dc:creator>Thomas Koman</dc:creator>
  <cp:lastModifiedBy>Thomas Koman</cp:lastModifiedBy>
  <cp:revision>3</cp:revision>
  <dcterms:created xsi:type="dcterms:W3CDTF">2023-12-12T09:49:19Z</dcterms:created>
  <dcterms:modified xsi:type="dcterms:W3CDTF">2023-12-12T13:15:44Z</dcterms:modified>
</cp:coreProperties>
</file>