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94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4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2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1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6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8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0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EF9F5-A02D-37DA-0824-E8A3D40B3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8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520EF6-A3AE-862A-4B39-16450F41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r>
              <a:rPr lang="nl-NL" sz="6600" dirty="0" err="1"/>
              <a:t>Oganisatie</a:t>
            </a:r>
            <a:r>
              <a:rPr lang="nl-NL" sz="6600" dirty="0"/>
              <a:t> code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F016DD4-31D0-D79F-F4ED-F6C8CAA4D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r>
              <a:rPr lang="nl-NL" dirty="0"/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175021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6358A-E633-45C4-D47E-1E8A8F0A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Gamepicker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874BDA-7D61-CB2D-D62D-815BCC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Front end programma</a:t>
            </a:r>
          </a:p>
          <a:p>
            <a:r>
              <a:rPr lang="nl-NL" dirty="0"/>
              <a:t>Ik gebruikte de verdeling dat alle html/</a:t>
            </a:r>
            <a:r>
              <a:rPr lang="nl-NL" dirty="0" err="1"/>
              <a:t>js</a:t>
            </a:r>
            <a:r>
              <a:rPr lang="nl-NL" dirty="0"/>
              <a:t> bestanden in dezelfde map staan voor makkelijke schakeling tussen de bestanden(geen gedoe met </a:t>
            </a:r>
            <a:r>
              <a:rPr lang="nl-NL" dirty="0" err="1"/>
              <a:t>paths</a:t>
            </a:r>
            <a:r>
              <a:rPr lang="nl-NL" dirty="0"/>
              <a:t>)</a:t>
            </a:r>
          </a:p>
          <a:p>
            <a:r>
              <a:rPr lang="nl-NL" dirty="0"/>
              <a:t>De screenshots en </a:t>
            </a:r>
            <a:r>
              <a:rPr lang="nl-NL" dirty="0" err="1"/>
              <a:t>fotos</a:t>
            </a:r>
            <a:r>
              <a:rPr lang="nl-NL" dirty="0"/>
              <a:t> voor de achtergronden en game </a:t>
            </a:r>
            <a:r>
              <a:rPr lang="nl-NL" dirty="0" err="1"/>
              <a:t>fotos</a:t>
            </a:r>
            <a:r>
              <a:rPr lang="nl-NL" dirty="0"/>
              <a:t> staan in aparte mappen</a:t>
            </a:r>
          </a:p>
          <a:p>
            <a:r>
              <a:rPr lang="nl-NL" dirty="0"/>
              <a:t>De aparte games(game catalogus staat er ook bij) konden misschien beter in een apart mapje met de bijbehorende </a:t>
            </a:r>
            <a:r>
              <a:rPr lang="nl-NL" dirty="0" err="1"/>
              <a:t>fotos</a:t>
            </a:r>
            <a:r>
              <a:rPr lang="nl-NL" dirty="0"/>
              <a:t>, dit kan overzichtelijker zijn</a:t>
            </a:r>
          </a:p>
        </p:txBody>
      </p:sp>
    </p:spTree>
    <p:extLst>
      <p:ext uri="{BB962C8B-B14F-4D97-AF65-F5344CB8AC3E}">
        <p14:creationId xmlns:p14="http://schemas.microsoft.com/office/powerpoint/2010/main" val="421860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07F4E-AFD5-839A-30F5-2B38AF41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8174"/>
            <a:ext cx="9905999" cy="1360898"/>
          </a:xfrm>
        </p:spPr>
        <p:txBody>
          <a:bodyPr/>
          <a:lstStyle/>
          <a:p>
            <a:r>
              <a:rPr lang="nl-NL" dirty="0"/>
              <a:t>Screenshot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942337-4F0C-9932-6332-B56A9AFCC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39694"/>
            <a:ext cx="9905999" cy="5233481"/>
          </a:xfrm>
        </p:spPr>
      </p:pic>
    </p:spTree>
    <p:extLst>
      <p:ext uri="{BB962C8B-B14F-4D97-AF65-F5344CB8AC3E}">
        <p14:creationId xmlns:p14="http://schemas.microsoft.com/office/powerpoint/2010/main" val="290156464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C34D66"/>
      </a:accent1>
      <a:accent2>
        <a:srgbClr val="B13B86"/>
      </a:accent2>
      <a:accent3>
        <a:srgbClr val="BD4DC3"/>
      </a:accent3>
      <a:accent4>
        <a:srgbClr val="7A3BB1"/>
      </a:accent4>
      <a:accent5>
        <a:srgbClr val="5A4DC3"/>
      </a:accent5>
      <a:accent6>
        <a:srgbClr val="3B5EB1"/>
      </a:accent6>
      <a:hlink>
        <a:srgbClr val="7959C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Breedbeeld</PresentationFormat>
  <Paragraphs>8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Walbaum Display</vt:lpstr>
      <vt:lpstr>RegattaVTI</vt:lpstr>
      <vt:lpstr>Oganisatie code</vt:lpstr>
      <vt:lpstr>Gamepicker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Oganisatie code</dc:title>
  <dc:creator>Thomas Koman</dc:creator>
  <cp:lastModifiedBy>Thomas Koman</cp:lastModifiedBy>
  <cp:revision>1</cp:revision>
  <dcterms:created xsi:type="dcterms:W3CDTF">2023-03-27T11:41:54Z</dcterms:created>
  <dcterms:modified xsi:type="dcterms:W3CDTF">2023-03-27T11:50:13Z</dcterms:modified>
</cp:coreProperties>
</file>