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AAE9-AD6D-4CFE-A7AF-23542567790F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EC3C-B807-4C09-BF48-C5C0BD237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2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AAE9-AD6D-4CFE-A7AF-23542567790F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EC3C-B807-4C09-BF48-C5C0BD237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33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AAE9-AD6D-4CFE-A7AF-23542567790F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EC3C-B807-4C09-BF48-C5C0BD237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91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AAE9-AD6D-4CFE-A7AF-23542567790F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EC3C-B807-4C09-BF48-C5C0BD237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47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AAE9-AD6D-4CFE-A7AF-23542567790F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EC3C-B807-4C09-BF48-C5C0BD237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8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AAE9-AD6D-4CFE-A7AF-23542567790F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EC3C-B807-4C09-BF48-C5C0BD237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03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AAE9-AD6D-4CFE-A7AF-23542567790F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EC3C-B807-4C09-BF48-C5C0BD237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11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AAE9-AD6D-4CFE-A7AF-23542567790F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EC3C-B807-4C09-BF48-C5C0BD237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25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AAE9-AD6D-4CFE-A7AF-23542567790F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EC3C-B807-4C09-BF48-C5C0BD237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45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AAE9-AD6D-4CFE-A7AF-23542567790F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EC3C-B807-4C09-BF48-C5C0BD237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73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AAE9-AD6D-4CFE-A7AF-23542567790F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EC3C-B807-4C09-BF48-C5C0BD237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56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EAAE9-AD6D-4CFE-A7AF-23542567790F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7EC3C-B807-4C09-BF48-C5C0BD237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3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ru-RU" dirty="0" smtClean="0"/>
              <a:t>Змейка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92348" y="6090796"/>
            <a:ext cx="5274365" cy="516738"/>
          </a:xfrm>
        </p:spPr>
        <p:txBody>
          <a:bodyPr/>
          <a:lstStyle/>
          <a:p>
            <a:r>
              <a:rPr lang="ru-RU" dirty="0" smtClean="0"/>
              <a:t>Выполнил работу: Кочетков Михаил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0929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66531" y="1754063"/>
            <a:ext cx="10008704" cy="4351338"/>
          </a:xfrm>
        </p:spPr>
        <p:txBody>
          <a:bodyPr/>
          <a:lstStyle/>
          <a:p>
            <a:r>
              <a:rPr lang="ru-RU" dirty="0" smtClean="0"/>
              <a:t>Проект создан для игры в </a:t>
            </a:r>
            <a:r>
              <a:rPr lang="ru-RU" dirty="0" smtClean="0"/>
              <a:t>змейка с интерфейсом при помощи </a:t>
            </a:r>
            <a:r>
              <a:rPr lang="en-US" dirty="0" err="1" smtClean="0"/>
              <a:t>pygame</a:t>
            </a:r>
            <a:endParaRPr lang="ru-RU" dirty="0" smtClean="0"/>
          </a:p>
          <a:p>
            <a:r>
              <a:rPr lang="ru-RU" dirty="0" smtClean="0"/>
              <a:t>Реализовать </a:t>
            </a:r>
            <a:r>
              <a:rPr lang="ru-RU" dirty="0" smtClean="0"/>
              <a:t>изученный материал</a:t>
            </a:r>
          </a:p>
          <a:p>
            <a:r>
              <a:rPr lang="ru-RU" dirty="0" smtClean="0"/>
              <a:t>Проект создан для закрепления материала по изучению </a:t>
            </a:r>
            <a:r>
              <a:rPr lang="en-US" dirty="0" smtClean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327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В приложении использовались классы </a:t>
            </a:r>
            <a:r>
              <a:rPr lang="ru-RU" dirty="0" smtClean="0"/>
              <a:t>как</a:t>
            </a:r>
            <a:r>
              <a:rPr lang="en-US" dirty="0"/>
              <a:t> </a:t>
            </a:r>
            <a:r>
              <a:rPr lang="en-US" dirty="0" err="1"/>
              <a:t>Mygame</a:t>
            </a:r>
            <a:r>
              <a:rPr lang="en-US" dirty="0"/>
              <a:t>, </a:t>
            </a:r>
            <a:r>
              <a:rPr lang="ru-RU" dirty="0" smtClean="0"/>
              <a:t>главн</a:t>
            </a:r>
            <a:r>
              <a:rPr lang="ru-RU" dirty="0" smtClean="0"/>
              <a:t>ый класс</a:t>
            </a:r>
            <a:endParaRPr lang="ru-RU" dirty="0" smtClean="0"/>
          </a:p>
          <a:p>
            <a:r>
              <a:rPr lang="ru-RU" dirty="0" smtClean="0"/>
              <a:t>Класс </a:t>
            </a:r>
            <a:r>
              <a:rPr lang="en-US" dirty="0" smtClean="0"/>
              <a:t>Records</a:t>
            </a:r>
            <a:r>
              <a:rPr lang="en-US" dirty="0" smtClean="0"/>
              <a:t>,</a:t>
            </a:r>
            <a:r>
              <a:rPr lang="ru-RU" dirty="0" smtClean="0"/>
              <a:t> окно с рекордами( топ 3)</a:t>
            </a:r>
          </a:p>
          <a:p>
            <a:r>
              <a:rPr lang="ru-RU" dirty="0" smtClean="0"/>
              <a:t>Класс </a:t>
            </a:r>
            <a:r>
              <a:rPr lang="en-US" dirty="0" smtClean="0"/>
              <a:t>Play1,</a:t>
            </a:r>
            <a:r>
              <a:rPr lang="ru-RU" dirty="0" smtClean="0"/>
              <a:t> окно для настроек игры и происходит запуск игры</a:t>
            </a:r>
          </a:p>
        </p:txBody>
      </p:sp>
    </p:spTree>
    <p:extLst>
      <p:ext uri="{BB962C8B-B14F-4D97-AF65-F5344CB8AC3E}">
        <p14:creationId xmlns:p14="http://schemas.microsoft.com/office/powerpoint/2010/main" val="417481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020942"/>
          </a:xfrm>
        </p:spPr>
        <p:txBody>
          <a:bodyPr/>
          <a:lstStyle/>
          <a:p>
            <a:r>
              <a:rPr lang="ru-RU" dirty="0" smtClean="0"/>
              <a:t>Удалось реализовать почти все, что было задумано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8200" y="2846567"/>
            <a:ext cx="5181600" cy="1415332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121458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70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Игра Змейка</vt:lpstr>
      <vt:lpstr>Идея</vt:lpstr>
      <vt:lpstr>Реализация 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крестики Нолики</dc:title>
  <dc:creator>миша</dc:creator>
  <cp:lastModifiedBy>миша</cp:lastModifiedBy>
  <cp:revision>5</cp:revision>
  <dcterms:created xsi:type="dcterms:W3CDTF">2023-11-09T03:43:51Z</dcterms:created>
  <dcterms:modified xsi:type="dcterms:W3CDTF">2024-01-22T13:46:23Z</dcterms:modified>
</cp:coreProperties>
</file>