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EAAE9-AD6D-4CFE-A7AF-23542567790F}" type="datetimeFigureOut">
              <a:rPr lang="ru-RU" smtClean="0"/>
              <a:t>22.04.2024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7EC3C-B807-4C09-BF48-C5C0BD2378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028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EAAE9-AD6D-4CFE-A7AF-23542567790F}" type="datetimeFigureOut">
              <a:rPr lang="ru-RU" smtClean="0"/>
              <a:t>22.04.2024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7EC3C-B807-4C09-BF48-C5C0BD2378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1332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EAAE9-AD6D-4CFE-A7AF-23542567790F}" type="datetimeFigureOut">
              <a:rPr lang="ru-RU" smtClean="0"/>
              <a:t>22.04.2024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7EC3C-B807-4C09-BF48-C5C0BD2378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0918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EAAE9-AD6D-4CFE-A7AF-23542567790F}" type="datetimeFigureOut">
              <a:rPr lang="ru-RU" smtClean="0"/>
              <a:t>22.04.2024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7EC3C-B807-4C09-BF48-C5C0BD2378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5472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EAAE9-AD6D-4CFE-A7AF-23542567790F}" type="datetimeFigureOut">
              <a:rPr lang="ru-RU" smtClean="0"/>
              <a:t>22.04.2024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7EC3C-B807-4C09-BF48-C5C0BD2378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480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EAAE9-AD6D-4CFE-A7AF-23542567790F}" type="datetimeFigureOut">
              <a:rPr lang="ru-RU" smtClean="0"/>
              <a:t>22.04.2024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7EC3C-B807-4C09-BF48-C5C0BD2378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7039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EAAE9-AD6D-4CFE-A7AF-23542567790F}" type="datetimeFigureOut">
              <a:rPr lang="ru-RU" smtClean="0"/>
              <a:t>22.04.2024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7EC3C-B807-4C09-BF48-C5C0BD2378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1115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EAAE9-AD6D-4CFE-A7AF-23542567790F}" type="datetimeFigureOut">
              <a:rPr lang="ru-RU" smtClean="0"/>
              <a:t>22.04.2024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7EC3C-B807-4C09-BF48-C5C0BD2378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4252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EAAE9-AD6D-4CFE-A7AF-23542567790F}" type="datetimeFigureOut">
              <a:rPr lang="ru-RU" smtClean="0"/>
              <a:t>22.04.2024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7EC3C-B807-4C09-BF48-C5C0BD2378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5451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EAAE9-AD6D-4CFE-A7AF-23542567790F}" type="datetimeFigureOut">
              <a:rPr lang="ru-RU" smtClean="0"/>
              <a:t>22.04.2024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7EC3C-B807-4C09-BF48-C5C0BD2378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5735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EAAE9-AD6D-4CFE-A7AF-23542567790F}" type="datetimeFigureOut">
              <a:rPr lang="ru-RU" smtClean="0"/>
              <a:t>22.04.2024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7EC3C-B807-4C09-BF48-C5C0BD2378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7566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EAAE9-AD6D-4CFE-A7AF-23542567790F}" type="datetimeFigureOut">
              <a:rPr lang="ru-RU" smtClean="0"/>
              <a:t>22.04.2024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27EC3C-B807-4C09-BF48-C5C0BD2378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432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ТГ бот для определения погоды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692348" y="6090796"/>
            <a:ext cx="5274365" cy="516738"/>
          </a:xfrm>
        </p:spPr>
        <p:txBody>
          <a:bodyPr/>
          <a:lstStyle/>
          <a:p>
            <a:r>
              <a:rPr lang="ru-RU" dirty="0"/>
              <a:t>Выполнил работу: Кочетков Михаил</a:t>
            </a:r>
          </a:p>
        </p:txBody>
      </p:sp>
    </p:spTree>
    <p:extLst>
      <p:ext uri="{BB962C8B-B14F-4D97-AF65-F5344CB8AC3E}">
        <p14:creationId xmlns:p14="http://schemas.microsoft.com/office/powerpoint/2010/main" val="1990929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Идея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66531" y="1754063"/>
            <a:ext cx="10008704" cy="4351338"/>
          </a:xfrm>
        </p:spPr>
        <p:txBody>
          <a:bodyPr/>
          <a:lstStyle/>
          <a:p>
            <a:r>
              <a:rPr lang="ru-RU" dirty="0"/>
              <a:t>Создать </a:t>
            </a:r>
            <a:r>
              <a:rPr lang="ru-RU" dirty="0" err="1"/>
              <a:t>тг</a:t>
            </a:r>
            <a:r>
              <a:rPr lang="ru-RU" dirty="0"/>
              <a:t> бота с интерфейсом при помощи </a:t>
            </a:r>
            <a:r>
              <a:rPr lang="en-US" dirty="0"/>
              <a:t>python</a:t>
            </a:r>
            <a:endParaRPr lang="ru-RU" dirty="0"/>
          </a:p>
          <a:p>
            <a:r>
              <a:rPr lang="ru-RU" dirty="0"/>
              <a:t>Реализовать изученный материал</a:t>
            </a:r>
          </a:p>
          <a:p>
            <a:r>
              <a:rPr lang="ru-RU" dirty="0"/>
              <a:t>Проект создан для закрепления материала по изучению </a:t>
            </a:r>
            <a:r>
              <a:rPr lang="en-US" dirty="0"/>
              <a:t>python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3276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В приложении использовались функции как</a:t>
            </a:r>
            <a:r>
              <a:rPr lang="en-US" dirty="0"/>
              <a:t> </a:t>
            </a:r>
            <a:r>
              <a:rPr lang="en-US" dirty="0" err="1"/>
              <a:t>get_weather</a:t>
            </a:r>
            <a:r>
              <a:rPr lang="en-US" dirty="0"/>
              <a:t>, </a:t>
            </a:r>
            <a:r>
              <a:rPr lang="en-US" dirty="0" err="1"/>
              <a:t>start_command</a:t>
            </a:r>
            <a:endParaRPr lang="en-US" dirty="0"/>
          </a:p>
          <a:p>
            <a:r>
              <a:rPr lang="ru-RU" dirty="0"/>
              <a:t>Использовал библиотеку </a:t>
            </a:r>
            <a:r>
              <a:rPr lang="en-US"/>
              <a:t>aiogram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74815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1020942"/>
          </a:xfrm>
        </p:spPr>
        <p:txBody>
          <a:bodyPr/>
          <a:lstStyle/>
          <a:p>
            <a:r>
              <a:rPr lang="ru-RU" dirty="0"/>
              <a:t>Удалось реализовать почти все, что было задумано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8200" y="2846567"/>
            <a:ext cx="5181600" cy="1415332"/>
          </a:xfrm>
        </p:spPr>
        <p:txBody>
          <a:bodyPr/>
          <a:lstStyle/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214583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55</Words>
  <Application>Microsoft Office PowerPoint</Application>
  <PresentationFormat>Широкоэкранный</PresentationFormat>
  <Paragraphs>11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ТГ бот для определения погоды</vt:lpstr>
      <vt:lpstr>Идея</vt:lpstr>
      <vt:lpstr>Реализация 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 крестики Нолики</dc:title>
  <dc:creator>миша</dc:creator>
  <cp:lastModifiedBy>Кочетков Михаил Александрович</cp:lastModifiedBy>
  <cp:revision>8</cp:revision>
  <dcterms:created xsi:type="dcterms:W3CDTF">2023-11-09T03:43:51Z</dcterms:created>
  <dcterms:modified xsi:type="dcterms:W3CDTF">2024-04-22T14:44:46Z</dcterms:modified>
</cp:coreProperties>
</file>