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7"/>
    <p:restoredTop sz="94648"/>
  </p:normalViewPr>
  <p:slideViewPr>
    <p:cSldViewPr snapToGrid="0" snapToObjects="1">
      <p:cViewPr varScale="1">
        <p:scale>
          <a:sx n="101" d="100"/>
          <a:sy n="101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A605-1D27-7A4D-B843-178E5121A72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012E-4BC1-5847-958F-A7314356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6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A605-1D27-7A4D-B843-178E5121A72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012E-4BC1-5847-958F-A7314356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9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A605-1D27-7A4D-B843-178E5121A72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012E-4BC1-5847-958F-A7314356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A605-1D27-7A4D-B843-178E5121A72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012E-4BC1-5847-958F-A7314356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1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A605-1D27-7A4D-B843-178E5121A72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012E-4BC1-5847-958F-A7314356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0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A605-1D27-7A4D-B843-178E5121A72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012E-4BC1-5847-958F-A7314356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5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A605-1D27-7A4D-B843-178E5121A72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012E-4BC1-5847-958F-A7314356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A605-1D27-7A4D-B843-178E5121A72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012E-4BC1-5847-958F-A7314356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A605-1D27-7A4D-B843-178E5121A72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012E-4BC1-5847-958F-A7314356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9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A605-1D27-7A4D-B843-178E5121A72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012E-4BC1-5847-958F-A7314356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2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A605-1D27-7A4D-B843-178E5121A72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012E-4BC1-5847-958F-A7314356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8A605-1D27-7A4D-B843-178E5121A724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2012E-4BC1-5847-958F-A7314356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4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4428" y="1282262"/>
            <a:ext cx="3016469" cy="1923393"/>
          </a:xfrm>
          <a:prstGeom prst="roundRect">
            <a:avLst>
              <a:gd name="adj" fmla="val 68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 err="1" smtClean="0">
                <a:solidFill>
                  <a:sysClr val="windowText" lastClr="000000"/>
                </a:solidFill>
              </a:rPr>
              <a:t>BloodSmearImage</a:t>
            </a:r>
            <a:endParaRPr lang="en-US" b="1" i="1" dirty="0" smtClean="0">
              <a:solidFill>
                <a:sysClr val="windowText" lastClr="000000"/>
              </a:solidFill>
            </a:endParaRPr>
          </a:p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List of </a:t>
            </a:r>
            <a:r>
              <a:rPr lang="en-US" b="1" i="1" dirty="0" err="1" smtClean="0">
                <a:solidFill>
                  <a:sysClr val="windowText" lastClr="000000"/>
                </a:solidFill>
              </a:rPr>
              <a:t>BloodCells</a:t>
            </a:r>
            <a:endParaRPr lang="en-US" b="1" i="1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Original Image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Replicated Image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720928" y="1282262"/>
            <a:ext cx="3016469" cy="1923393"/>
          </a:xfrm>
          <a:prstGeom prst="roundRect">
            <a:avLst>
              <a:gd name="adj" fmla="val 68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 err="1" smtClean="0">
                <a:solidFill>
                  <a:sysClr val="windowText" lastClr="000000"/>
                </a:solidFill>
              </a:rPr>
              <a:t>BloodCell</a:t>
            </a:r>
            <a:endParaRPr lang="en-US" b="1" i="1" dirty="0" smtClean="0">
              <a:solidFill>
                <a:sysClr val="windowText" lastClr="000000"/>
              </a:solidFill>
            </a:endParaRPr>
          </a:p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9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 Zhang</dc:creator>
  <cp:lastModifiedBy>Ting Zhang</cp:lastModifiedBy>
  <cp:revision>2</cp:revision>
  <dcterms:created xsi:type="dcterms:W3CDTF">2018-06-20T16:56:15Z</dcterms:created>
  <dcterms:modified xsi:type="dcterms:W3CDTF">2018-06-21T18:37:37Z</dcterms:modified>
</cp:coreProperties>
</file>