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312AE-D908-4D12-AEC0-5B4889B8D800}" type="datetimeFigureOut">
              <a:rPr lang="ru-RU" smtClean="0"/>
              <a:t>19.05.2025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495BD-45A2-44FF-A74E-265B567059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386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312AE-D908-4D12-AEC0-5B4889B8D800}" type="datetimeFigureOut">
              <a:rPr lang="ru-RU" smtClean="0"/>
              <a:t>19.05.2025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495BD-45A2-44FF-A74E-265B567059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9061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312AE-D908-4D12-AEC0-5B4889B8D800}" type="datetimeFigureOut">
              <a:rPr lang="ru-RU" smtClean="0"/>
              <a:t>19.05.2025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495BD-45A2-44FF-A74E-265B567059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6695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312AE-D908-4D12-AEC0-5B4889B8D800}" type="datetimeFigureOut">
              <a:rPr lang="ru-RU" smtClean="0"/>
              <a:t>19.05.2025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495BD-45A2-44FF-A74E-265B567059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370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312AE-D908-4D12-AEC0-5B4889B8D800}" type="datetimeFigureOut">
              <a:rPr lang="ru-RU" smtClean="0"/>
              <a:t>19.05.2025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495BD-45A2-44FF-A74E-265B567059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1163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312AE-D908-4D12-AEC0-5B4889B8D800}" type="datetimeFigureOut">
              <a:rPr lang="ru-RU" smtClean="0"/>
              <a:t>19.05.2025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495BD-45A2-44FF-A74E-265B567059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1724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312AE-D908-4D12-AEC0-5B4889B8D800}" type="datetimeFigureOut">
              <a:rPr lang="ru-RU" smtClean="0"/>
              <a:t>19.05.2025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495BD-45A2-44FF-A74E-265B567059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1856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312AE-D908-4D12-AEC0-5B4889B8D800}" type="datetimeFigureOut">
              <a:rPr lang="ru-RU" smtClean="0"/>
              <a:t>19.05.2025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495BD-45A2-44FF-A74E-265B567059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1179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312AE-D908-4D12-AEC0-5B4889B8D800}" type="datetimeFigureOut">
              <a:rPr lang="ru-RU" smtClean="0"/>
              <a:t>19.05.2025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495BD-45A2-44FF-A74E-265B567059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6382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312AE-D908-4D12-AEC0-5B4889B8D800}" type="datetimeFigureOut">
              <a:rPr lang="ru-RU" smtClean="0"/>
              <a:t>19.05.2025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495BD-45A2-44FF-A74E-265B567059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4568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312AE-D908-4D12-AEC0-5B4889B8D800}" type="datetimeFigureOut">
              <a:rPr lang="ru-RU" smtClean="0"/>
              <a:t>19.05.2025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495BD-45A2-44FF-A74E-265B567059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3350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312AE-D908-4D12-AEC0-5B4889B8D800}" type="datetimeFigureOut">
              <a:rPr lang="ru-RU" smtClean="0"/>
              <a:t>19.05.2025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495BD-45A2-44FF-A74E-265B567059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3375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-855726"/>
            <a:ext cx="9144000" cy="2387600"/>
          </a:xfrm>
        </p:spPr>
        <p:txBody>
          <a:bodyPr>
            <a:noAutofit/>
          </a:bodyPr>
          <a:lstStyle/>
          <a:p>
            <a:r>
              <a:rPr lang="ru-RU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науки и высшего образования Республики Казахстан Северо-Казахстанский государственный университет им. М. </a:t>
            </a:r>
            <a:r>
              <a:rPr lang="ru-RU" sz="25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Козыбаева</a:t>
            </a:r>
            <a:r>
              <a:rPr lang="ru-RU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Факультет инженерии и цифровых технологий Кафедра «Информационно-коммуникационные технологии»</a:t>
            </a:r>
            <a:endParaRPr lang="ru-RU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1894536"/>
            <a:ext cx="9144000" cy="1655762"/>
          </a:xfrm>
        </p:spPr>
        <p:txBody>
          <a:bodyPr/>
          <a:lstStyle/>
          <a:p>
            <a:r>
              <a:rPr lang="ru-RU" dirty="0" smtClean="0"/>
              <a:t>ТВОРЧЕСКИЙ ПРОЕКТ по дисциплине: Протоколы и интерфейсы компьютерных систем </a:t>
            </a:r>
            <a:endParaRPr lang="en-US" dirty="0" smtClean="0"/>
          </a:p>
          <a:p>
            <a:r>
              <a:rPr lang="ru-RU" dirty="0" smtClean="0"/>
              <a:t>На тему: «Автомобильный клуб (форум) 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68693" y="4062250"/>
            <a:ext cx="28022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Выполнил студент</a:t>
            </a:r>
          </a:p>
          <a:p>
            <a:r>
              <a:rPr lang="ru-RU" dirty="0" smtClean="0"/>
              <a:t>Группы: ИС-23-2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8173616" y="4062249"/>
            <a:ext cx="28022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Никишин П.А.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4954554" y="5866169"/>
            <a:ext cx="28022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Петропавловск 2025</a:t>
            </a:r>
          </a:p>
        </p:txBody>
      </p:sp>
    </p:spTree>
    <p:extLst>
      <p:ext uri="{BB962C8B-B14F-4D97-AF65-F5344CB8AC3E}">
        <p14:creationId xmlns:p14="http://schemas.microsoft.com/office/powerpoint/2010/main" val="2271342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Используемые технологии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ходе работы над проектом я использовал следующие инструменты и технологии:</a:t>
            </a:r>
          </a:p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HTML5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для создания структуры всех страниц;</a:t>
            </a:r>
          </a:p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CSS3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для стилизации и адаптивной вёрстки;</a:t>
            </a:r>
          </a:p>
          <a:p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Visual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Studio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как основную среду разработки;</a:t>
            </a:r>
          </a:p>
          <a:p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для контроля версий, хранения кода и размещения проекта в открытом доступе.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4632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HTML5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для создания структуры всех страниц;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Этот HTML код описывает страницу кулинарного сайта </a:t>
            </a: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«Автомобильный Архив", 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которая включает в себя навигационное меню с разделами о </a:t>
            </a: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Тюнинга, Уходом, Истории 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ru-RU" alt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Полезные советы. </a:t>
            </a: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666" y="3211306"/>
            <a:ext cx="5583497" cy="3418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358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CSS3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для стилизации и адаптивной вёрстки;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3791" y="1349763"/>
            <a:ext cx="2821761" cy="507090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8778" y="1349763"/>
            <a:ext cx="3056872" cy="532194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0448" y="1071631"/>
            <a:ext cx="2668554" cy="5627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090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Visual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Studio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как основную среду разработки;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Visual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Studio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(VS </a:t>
            </a:r>
            <a:r>
              <a:rPr lang="ru-RU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— это мощная и гибкая среда разработки с открытым исходным кодом, предназначенная для работы с множеством языков программирования и технологий. Она предлагает широкий набор инструментов, которые позволяют разработчикам писать, отлаживать и тестировать код, делая процесс разработки более эффективным и удобным.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Одной из главных особенностей VS </a:t>
            </a:r>
            <a:r>
              <a:rPr lang="ru-RU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является его легковесность и высокая производительность. В отличие от традиционных интегрированных сред разработки (IDE), таких как </a:t>
            </a:r>
            <a:r>
              <a:rPr lang="ru-RU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Visual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Studio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или </a:t>
            </a:r>
            <a:r>
              <a:rPr lang="ru-RU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Eclipse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VS </a:t>
            </a:r>
            <a:r>
              <a:rPr lang="ru-RU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занимает мало места на жестком диске и быстро запускается, что делает его идеальным инструментом для работы на компьютерах с ограниченными ресурсами.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Программа поддерживает огромное количество расширений и плагинов, которые позволяют добавлять функциональность в зависимости от нужд разработчика. Например, можно установить расширения для работы с </a:t>
            </a:r>
            <a:r>
              <a:rPr lang="ru-RU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C++, HTML, CSS, и многими другими языками программирования. Кроме того, благодаря интеграции с </a:t>
            </a:r>
            <a:r>
              <a:rPr lang="ru-RU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можно управлять версиями кода прямо в редакторе, что упрощает совместную работу над проектами.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VS </a:t>
            </a:r>
            <a:r>
              <a:rPr lang="ru-RU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также обладает мощным отладчиком, который поддерживает как базовую отладку (например, для </a:t>
            </a:r>
            <a:r>
              <a:rPr lang="ru-RU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так и более сложные инструменты для работы с такими языками, как C# или </a:t>
            </a:r>
            <a:r>
              <a:rPr lang="ru-RU" alt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Встроенная поддержка терминала позволяет разработчикам работать с командной строкой без выхода из среды разработки.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ru-RU" alt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529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для контроля версий, хранения кода и размещения проекта в открытом доступе.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это два неотъемлемых инструмента, которые часто используются вместе для контроля версий, хранения кода и размещения проектов в открытом доступе.</a:t>
            </a:r>
          </a:p>
          <a:p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это система контроля версий, которая позволяет отслеживать изменения в коде на протяжении всего процесса разработки. Она дает разработчикам возможность сохранять «снимки» 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commits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состояния их проекта на различных этапах.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позволяет легко возвращаться к предыдущим версиям проекта, сравнивать изменения между версиями, а также работать в параллельных ветках, что упрощает командную работу над проектом. Этот инструмент помогает избежать потери данных и упрощает совместную разработку, поскольку каждый разработчик может работать над отдельной частью кода, не беспокоясь о том, что его изменения могут перезаписать работу других.</a:t>
            </a:r>
          </a:p>
          <a:p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это онлайн-платформа, построенная на основе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которая позволяет хранить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репозитории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кода в облаке и делиться ими с другими разработчиками. На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можно не только разместить свой проект, но и контролировать, кто имеет доступ к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репозиториям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обсуждать изменения с коллегами через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pull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-запросы, а также легко интегрировать различные инструменты для автоматизации (например, для тестирования или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деплоя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предоставляет возможность открытого размещения проектов, что идеально подходит для открытых исходных кодов, сотрудничества в рамках общественных проектов и презентации своих работ.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69396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 по творческому проекту на тему: «Разработка кулинарного сайта»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ходе разработки кулинарного сайта для проекта по дисциплине «Протоколы и интерфейсы компьютерных систем» был получен опыт использования современных веб-технологий. Важными аспектами стали создание удобного интерфейса с использованием HTML, CSS 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а также выбор протоколов для безопасной передачи данных (HTTP/HTTPS). Для хранения данных использовалась база данных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обеспечивающая эффективную работу сайта.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 также включал адаптивный дизайн для мобильных устройств, что важно для удобства пользователей. Интерфейсы взаимодействия с внешними сервисами, например, для получения информации о питательной ценности продуктов, добавляют функциональности.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результате, проект продемонстрировал, как правильный выбор технологий и протоколов способствует созданию безопасного, удобного и функционального веб-сайта.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89147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-код на публикацию</a:t>
            </a:r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31" y="1825625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1753535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проекта</a:t>
            </a:r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современном обществе автомобиль — это не только средство передвижения, но и важный элемент повседневной жизни, хобби, источник общения и обмена опытом между автолюбителями. Несмотря на наличие множества автомобильных сайтов и групп в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соцсетях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отсутствует централизованная и качественно структуру Формированная платформа, ориентированная на локальное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автосообщество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или специфическую категорию машин (например, по марке, региону или интересам — тюнинг, ретро,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off-road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и т.д.).</a:t>
            </a:r>
          </a:p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сайта автоклуба (форума) необходимо для:</a:t>
            </a:r>
          </a:p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Объединения автолюбителей на одной площадке для общения, обмена опытом, консультаций.</a:t>
            </a:r>
          </a:p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Распространения информации о мероприятиях, встречах, автопробегах и технических новинках.</a:t>
            </a:r>
          </a:p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Обсуждения вопросов ремонта, обслуживания, подбора деталей, тюнинга и модернизации.</a:t>
            </a:r>
          </a:p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Формирования сообщества, где пользователи помогают друг другу на основе реального опыта.</a:t>
            </a:r>
          </a:p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Таким образом, сайт автоклуба удовлетворяет реальную потребность в живом, структурированном и тематическом автомобильном общении, которое отсутствует или разрозненно представлено в других источниках.</a:t>
            </a: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9988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Аргументация необходимости проекта</a:t>
            </a:r>
            <a:endParaRPr lang="ru-RU" sz="3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Сайт автоклуба создавался на основе реальной потребности в современном, удобном и функциональном ресурсе для автолюбителей. Как и многие другие водители, я сталкивался с рядом неудобств на существующих платформах: перегруженные интерфейсы, медленная загрузка страниц, неструктурированные обсуждения, отсутствие фильтров по марке, модели или теме, а также сложности с поиском нужной информации о ремонте, тюнинге или обслуживании.</a:t>
            </a:r>
          </a:p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Мой проект направлен на решение этих проблем. Главная цель — создать площадку, где всё продумано до мелочей: простая навигация, удобный форум, карточки автомобилей, статьи с фото и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видеоинструкциями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а также возможность фильтровать темы по интересам — от технического обслуживания до общения и совместных встреч. Всё это позволяет пользователю быстро находить нужную информацию без лишнего поиска и раздражения.</a:t>
            </a:r>
          </a:p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Таким образом, необходимость создания проекта продиктована реальным запросом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автосообщества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на качественный, доступный и понятный сайт для общения, обмена опытом и поддержки между водителями.</a:t>
            </a:r>
          </a:p>
          <a:p>
            <a:pPr algn="just"/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580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проекта</a:t>
            </a:r>
            <a:br>
              <a:rPr lang="ru-RU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проекта — создание удобной, функциональной и информативной онлайн-платформы для автолюбителей, которая объединит пользователей по интересам, обеспечит обмен опытом, поможет в решении технических и практических вопросов, а также станет местом для общения, обсуждений, публикации материалов и организации </a:t>
            </a:r>
            <a:r>
              <a:rPr lang="ru-RU" sz="3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автособытий</a:t>
            </a:r>
            <a:r>
              <a:rPr lang="ru-R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10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0868" y="0"/>
            <a:ext cx="10515600" cy="1325563"/>
          </a:xfrm>
        </p:spPr>
        <p:txBody>
          <a:bodyPr>
            <a:normAutofit/>
          </a:bodyPr>
          <a:lstStyle/>
          <a:p>
            <a:r>
              <a:rPr lang="ru-R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проекта</a:t>
            </a:r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76171" y="923911"/>
            <a:ext cx="10724993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удобный и понятный интерфейс сайта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обеспечивающий лёгкую навигацию и доступ к основным разделам.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Создать форум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для общения участников клуба, обмена опытом, обсуждения ремонтов, тюнинга, выбора деталей и других тем, связанных с эксплуатацией автомобилей.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Реализовать систему фильтрации и поиска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позволяющую быстро находить нужную информацию по марке автомобиля, тематике, дате или пользователю.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Добавить разделы с полезной информацией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статьи, инструкции, обзоры, советы по уходу за автомобилем, подбору запчастей и модернизации.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Обеспечить возможность публикации пользовательского контента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— фото, видео, отчётов о ремонтах и поездках.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Создать календарь мероприятий и встреч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чтобы участники могли организовывать живые встречи, автопробеги, техосмотры и другие активности.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Обеспечить адаптацию сайта под мобильные устройства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для удобного использования на любых платформах.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Предусмотреть систему регистрации и профилей пользователей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где каждый сможет вести собственный блог, делиться опытом и настраивать уведомления.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модерацию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и правила сообщества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чтобы поддерживать порядок и культуру общения.</a:t>
            </a:r>
          </a:p>
        </p:txBody>
      </p:sp>
    </p:spTree>
    <p:extLst>
      <p:ext uri="{BB962C8B-B14F-4D97-AF65-F5344CB8AC3E}">
        <p14:creationId xmlns:p14="http://schemas.microsoft.com/office/powerpoint/2010/main" val="590653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Целевая аудитория проекта</a:t>
            </a:r>
            <a:endParaRPr lang="ru-RU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Целевой аудиторией проекта являются автолюбители разного уровня опыта и интересов, объединённые стремлением к обмену знаниями, общению и совместным активностям. В первую очередь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это:Владельцы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автомобилей, заинтересованные в технической информации, обслуживании, ремонте и модернизации своих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машин.Новички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ищущие советы по эксплуатации, выбору автомобиля, оформлению документов и другим базовым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вопросам.Опытные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водители и механики, готовые делиться опытом, отвечать на вопросы и помогать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сообществу.Любители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тюнинга и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автоухода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которым важно найти единомышленников, показать свои проекты и получить обратную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связь.Участники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автосообществ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и клубов, заинтересованные в организации встреч, поездок и других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мероприятий.Пользователи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ищущие надёжную платформу для обсуждений, публикаций, рекомендаций и отзывов по автомобильной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тематике.Проект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ориентирован как на широкую аудиторию, так и на узкоспециализированные группы внутри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автосообщества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— благодаря фильтрации контента и тематическим разделам.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549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297349"/>
            <a:ext cx="10515600" cy="1325563"/>
          </a:xfrm>
        </p:spPr>
        <p:txBody>
          <a:bodyPr>
            <a:normAutofit/>
          </a:bodyPr>
          <a:lstStyle/>
          <a:p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сайта</a:t>
            </a:r>
            <a:endParaRPr lang="ru-RU" sz="3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1629" y="817919"/>
            <a:ext cx="10515600" cy="4351338"/>
          </a:xfrm>
        </p:spPr>
        <p:txBody>
          <a:bodyPr/>
          <a:lstStyle/>
          <a:p>
            <a:r>
              <a:rPr lang="ru-RU" dirty="0" smtClean="0"/>
              <a:t>На главной странице продемонстрирована краткая информация сайта, на ней расположены кнопки навигации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825625"/>
            <a:ext cx="10058400" cy="490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170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92075"/>
            <a:ext cx="10515600" cy="1325563"/>
          </a:xfrm>
        </p:spPr>
        <p:txBody>
          <a:bodyPr/>
          <a:lstStyle/>
          <a:p>
            <a:r>
              <a:rPr lang="ru-RU" b="1" dirty="0"/>
              <a:t>Раздел «Тюнинг»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948547"/>
            <a:ext cx="10515600" cy="4351338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/>
              <a:t>Раздел </a:t>
            </a:r>
            <a:r>
              <a:rPr lang="ru-RU" dirty="0"/>
              <a:t>«Тюнинг» посвящён доработке и персонализации автомобилей — как внешней, так и технической. Здесь пользователи могут делиться своими проектами, получать советы, находить вдохновение и узнавать, как улучшить внешний вид и характеристики своей машины.</a:t>
            </a:r>
          </a:p>
          <a:p>
            <a:r>
              <a:rPr lang="ru-RU" dirty="0"/>
              <a:t>В разделе представлены следующие ключевые подразделы:</a:t>
            </a:r>
          </a:p>
          <a:p>
            <a:r>
              <a:rPr lang="ru-RU" b="1" dirty="0"/>
              <a:t>Визуальный тюнинг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Изменения экстерьера: обвесы, диски, плёнки, покраска, аэрография, световая техника и другие элементы </a:t>
            </a:r>
            <a:r>
              <a:rPr lang="ru-RU" dirty="0" err="1"/>
              <a:t>стайлинга</a:t>
            </a:r>
            <a:r>
              <a:rPr lang="ru-RU" dirty="0"/>
              <a:t>.</a:t>
            </a:r>
          </a:p>
          <a:p>
            <a:r>
              <a:rPr lang="ru-RU" b="1" dirty="0"/>
              <a:t>Технический тюнинг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Улучшение характеристик автомобиля: установка турбин, перенастройка прошивок, усиление подвески, улучшение тормозной системы и другие доработки.</a:t>
            </a:r>
          </a:p>
          <a:p>
            <a:r>
              <a:rPr lang="ru-RU" b="1" dirty="0"/>
              <a:t>Интерьер и комфорт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Модификации салона: перетяжка, мультимедиа-системы, </a:t>
            </a:r>
            <a:r>
              <a:rPr lang="ru-RU" dirty="0" err="1"/>
              <a:t>шумоизоляция</a:t>
            </a:r>
            <a:r>
              <a:rPr lang="ru-RU" dirty="0"/>
              <a:t>, тюнинг панели приборов и сидений.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1275" y="4894186"/>
            <a:ext cx="8649932" cy="144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338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662081"/>
            <a:ext cx="6941976" cy="3301805"/>
          </a:xfrm>
        </p:spPr>
        <p:txBody>
          <a:bodyPr>
            <a:noAutofit/>
          </a:bodyPr>
          <a:lstStyle/>
          <a:p>
            <a:r>
              <a:rPr lang="ru-RU" sz="2000" dirty="0"/>
              <a:t>Представленный график на сайте «Авто Клуб» отражает соотношение интересов участников клуба по различным категориям автомобилей. Каждая категория отображается в процентах и имеет свой цвет, что позволяет быстро и наглядно понять распределение увлечений среди членов сообщества.</a:t>
            </a:r>
            <a:br>
              <a:rPr lang="ru-RU" sz="2000" dirty="0"/>
            </a:br>
            <a:r>
              <a:rPr lang="ru-RU" sz="2000" b="1" dirty="0"/>
              <a:t>Состав графика:</a:t>
            </a:r>
            <a:r>
              <a:rPr lang="ru-RU" sz="2000" dirty="0"/>
              <a:t/>
            </a:r>
            <a:br>
              <a:rPr lang="ru-RU" sz="2000" dirty="0"/>
            </a:br>
            <a:r>
              <a:rPr lang="ru-RU" sz="2000" b="1" dirty="0" err="1"/>
              <a:t>Спорткары</a:t>
            </a:r>
            <a:r>
              <a:rPr lang="ru-RU" sz="2000" b="1" dirty="0"/>
              <a:t> (25%)</a:t>
            </a:r>
            <a:r>
              <a:rPr lang="ru-RU" sz="2000" dirty="0"/>
              <a:t> — самая популярная категория, объединяющая любителей скорости, динамики и автоспорта.</a:t>
            </a:r>
            <a:br>
              <a:rPr lang="ru-RU" sz="2000" dirty="0"/>
            </a:br>
            <a:r>
              <a:rPr lang="ru-RU" sz="2000" b="1" dirty="0"/>
              <a:t>Классика (15%)</a:t>
            </a:r>
            <a:r>
              <a:rPr lang="ru-RU" sz="2000" dirty="0"/>
              <a:t> — пользователи, интересующиеся автомобилями прошлого века, их реставрацией и сохранением.</a:t>
            </a:r>
            <a:br>
              <a:rPr lang="ru-RU" sz="2000" dirty="0"/>
            </a:br>
            <a:r>
              <a:rPr lang="ru-RU" sz="2000" b="1" dirty="0"/>
              <a:t>Внедорожники (20%)</a:t>
            </a:r>
            <a:r>
              <a:rPr lang="ru-RU" sz="2000" dirty="0"/>
              <a:t> — приверженцы мощных машин, способных справляться с бездорожьем и сложными условиями.</a:t>
            </a:r>
            <a:br>
              <a:rPr lang="ru-RU" sz="2000" dirty="0"/>
            </a:br>
            <a:r>
              <a:rPr lang="ru-RU" sz="2000" b="1" dirty="0"/>
              <a:t>Тюнинг (18%)</a:t>
            </a:r>
            <a:r>
              <a:rPr lang="ru-RU" sz="2000" dirty="0"/>
              <a:t> — участники, занимающиеся модернизацией и персонализацией своих автомобилей.</a:t>
            </a:r>
            <a:br>
              <a:rPr lang="ru-RU" sz="2000" dirty="0"/>
            </a:br>
            <a:r>
              <a:rPr lang="ru-RU" sz="2000" b="1" dirty="0"/>
              <a:t>Электрокары (12%)</a:t>
            </a:r>
            <a:r>
              <a:rPr lang="ru-RU" sz="2000" dirty="0"/>
              <a:t> — пользователи, выбирающие современные, </a:t>
            </a:r>
            <a:r>
              <a:rPr lang="ru-RU" sz="2000" dirty="0" err="1"/>
              <a:t>экологичные</a:t>
            </a:r>
            <a:r>
              <a:rPr lang="ru-RU" sz="2000" dirty="0"/>
              <a:t> технологии.</a:t>
            </a:r>
            <a:br>
              <a:rPr lang="ru-RU" sz="2000" dirty="0"/>
            </a:br>
            <a:r>
              <a:rPr lang="ru-RU" sz="2000" b="1" dirty="0" err="1"/>
              <a:t>Дрифт</a:t>
            </a:r>
            <a:r>
              <a:rPr lang="ru-RU" sz="2000" b="1" dirty="0"/>
              <a:t> (10%)</a:t>
            </a:r>
            <a:r>
              <a:rPr lang="ru-RU" sz="2000" dirty="0"/>
              <a:t> — поклонники управляемого заноса и автоспорта на заднем приводе.</a:t>
            </a:r>
            <a:br>
              <a:rPr lang="ru-RU" sz="2000" dirty="0"/>
            </a:br>
            <a:r>
              <a:rPr lang="ru-RU" sz="2000" dirty="0"/>
              <a:t>Цветовое разделение и круговая диаграмма позволяют легко ориентироваться в предпочтениях пользователей и понимать, какие темы наиболее востребованы в автоклубе.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661" y="1762015"/>
            <a:ext cx="5138057" cy="3101935"/>
          </a:xfrm>
        </p:spPr>
      </p:pic>
    </p:spTree>
    <p:extLst>
      <p:ext uri="{BB962C8B-B14F-4D97-AF65-F5344CB8AC3E}">
        <p14:creationId xmlns:p14="http://schemas.microsoft.com/office/powerpoint/2010/main" val="108168773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1538</Words>
  <Application>Microsoft Office PowerPoint</Application>
  <PresentationFormat>Широкоэкранный</PresentationFormat>
  <Paragraphs>65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Тема Office</vt:lpstr>
      <vt:lpstr>Министерство науки и высшего образования Республики Казахстан Северо-Казахстанский государственный университет им. М. Козыбаева Факультет инженерии и цифровых технологий Кафедра «Информационно-коммуникационные технологии»</vt:lpstr>
      <vt:lpstr>Актуальность проекта</vt:lpstr>
      <vt:lpstr>Аргументация необходимости проекта</vt:lpstr>
      <vt:lpstr>Цель проекта </vt:lpstr>
      <vt:lpstr>Задачи проекта</vt:lpstr>
      <vt:lpstr>Целевая аудитория проекта</vt:lpstr>
      <vt:lpstr>Структура сайта</vt:lpstr>
      <vt:lpstr>Раздел «Тюнинг»</vt:lpstr>
      <vt:lpstr>Представленный график на сайте «Авто Клуб» отражает соотношение интересов участников клуба по различным категориям автомобилей. Каждая категория отображается в процентах и имеет свой цвет, что позволяет быстро и наглядно понять распределение увлечений среди членов сообщества. Состав графика: Спорткары (25%) — самая популярная категория, объединяющая любителей скорости, динамики и автоспорта. Классика (15%) — пользователи, интересующиеся автомобилями прошлого века, их реставрацией и сохранением. Внедорожники (20%) — приверженцы мощных машин, способных справляться с бездорожьем и сложными условиями. Тюнинг (18%) — участники, занимающиеся модернизацией и персонализацией своих автомобилей. Электрокары (12%) — пользователи, выбирающие современные, экологичные технологии. Дрифт (10%) — поклонники управляемого заноса и автоспорта на заднем приводе. Цветовое разделение и круговая диаграмма позволяют легко ориентироваться в предпочтениях пользователей и понимать, какие темы наиболее востребованы в автоклубе.</vt:lpstr>
      <vt:lpstr>Используемые технологии</vt:lpstr>
      <vt:lpstr>HTML5 — для создания структуры всех страниц; </vt:lpstr>
      <vt:lpstr>CSS3  — для стилизации и адаптивной вёрстки; </vt:lpstr>
      <vt:lpstr>Visual Studio Code — как основную среду разработки; </vt:lpstr>
      <vt:lpstr>Git и GitHub — для контроля версий, хранения кода и размещения проекта в открытом доступе. </vt:lpstr>
      <vt:lpstr>Вывод по творческому проекту на тему: «Разработка кулинарного сайта»</vt:lpstr>
      <vt:lpstr>QR-код на публикацию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Министерство науки и высшего образования Республики Казахстан Северо-Казахстанский государственный университет им. М. Козыбаева Факультет инженерии и цифровых технологий Кафедра «Информационно-коммуникационные технологии»</dc:title>
  <dc:creator>Никишин Павел Александрович</dc:creator>
  <cp:lastModifiedBy>Никишин Павел Александрович</cp:lastModifiedBy>
  <cp:revision>7</cp:revision>
  <dcterms:created xsi:type="dcterms:W3CDTF">2025-05-04T11:12:43Z</dcterms:created>
  <dcterms:modified xsi:type="dcterms:W3CDTF">2025-05-19T07:03:10Z</dcterms:modified>
</cp:coreProperties>
</file>