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0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69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7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2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17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8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56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35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312AE-D908-4D12-AEC0-5B4889B8D800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37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1005016"/>
            <a:ext cx="9144000" cy="2387600"/>
          </a:xfrm>
        </p:spPr>
        <p:txBody>
          <a:bodyPr>
            <a:no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государственный университет им. М.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Факультет инженерии и цифровых технологий Кафедра «Информационно-коммуникационные технологии»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94536"/>
            <a:ext cx="9144000" cy="1655762"/>
          </a:xfrm>
        </p:spPr>
        <p:txBody>
          <a:bodyPr/>
          <a:lstStyle/>
          <a:p>
            <a:r>
              <a:rPr lang="ru-RU" dirty="0" smtClean="0"/>
              <a:t>ТВОРЧЕСКИЙ ПРОЕКТ по дисциплине: Протоколы и интерфейсы компьютерных систем </a:t>
            </a:r>
            <a:endParaRPr lang="en-US" dirty="0" smtClean="0"/>
          </a:p>
          <a:p>
            <a:r>
              <a:rPr lang="ru-RU" dirty="0" smtClean="0"/>
              <a:t>На тему: «Автомобильный клуб (форум)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8693" y="4062250"/>
            <a:ext cx="2802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Выполнил студент</a:t>
            </a:r>
          </a:p>
          <a:p>
            <a:r>
              <a:rPr lang="ru-RU" dirty="0" smtClean="0"/>
              <a:t>Группы: ИС-23-2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173616" y="4062249"/>
            <a:ext cx="2802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Никишин П.А.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54554" y="5866169"/>
            <a:ext cx="2802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Петропавловск 2025</a:t>
            </a:r>
          </a:p>
        </p:txBody>
      </p:sp>
    </p:spTree>
    <p:extLst>
      <p:ext uri="{BB962C8B-B14F-4D97-AF65-F5344CB8AC3E}">
        <p14:creationId xmlns:p14="http://schemas.microsoft.com/office/powerpoint/2010/main" val="227134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проектом я использовал следующие инструменты и технологии: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создания структуры всех страниц;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стилизации и адаптивной вёрстки;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как основную среду разработки;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контроля версий, хранения кода и размещения проекта в открытом доступе.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3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создания структуры всех страниц;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HTML код описывает страницу кулинарного сайта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«Автомобильный Архив",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включает в себя навигационное меню с разделами 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Тюнинга, Уходом, Истории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Полезные советы.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6" y="3211306"/>
            <a:ext cx="5583497" cy="34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стилизации и адаптивной вёрстки;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791" y="1349763"/>
            <a:ext cx="2821761" cy="5070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78" y="1349763"/>
            <a:ext cx="3056872" cy="53219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448" y="1071631"/>
            <a:ext cx="2668554" cy="56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как основную среду разработки;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(VS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мощная и гибкая среда разработки с открытым исходным кодом, предназначенная для работы с множеством языков программирования и технологий. Она предлагает широкий набор инструментов, которые позволяют разработчикам писать, отлаживать и тестировать код, делая процесс разработки более эффективным и удобным.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главных особенностей VS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его легковесность и высокая производительность. В отличие от традиционных интегрированных сред разработки (IDE), таких как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VS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занимает мало места на жестком диске и быстро запускается, что делает его идеальным инструментом для работы на компьютерах с ограниченными ресурсами.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поддерживает огромное количество расширений и плагинов, которые позволяют добавлять функциональность в зависимости от нужд разработчика. Например, можно установить расширения для работы с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C++, HTML, CSS, и многими другими языками программирования. Кроме того, благодаря интеграции с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можно управлять версиями кода прямо в редакторе, что упрощает совместную работу над проектами.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обладает мощным отладчиком, который поддерживает как базовую отладку (например, для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так и более сложные инструменты для работы с такими языками, как C# или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Встроенная поддержка терминала позволяет разработчикам работать с командной строкой без выхода из среды разработки.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контроля версий, хранения кода и размещения проекта в открытом доступе.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два неотъемлемых инструмента, которые часто используются вместе для контроля версий, хранения кода и размещения проектов в открытом доступе.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система контроля версий, которая позволяет отслеживать изменения в коде на протяжении всего процесса разработки. Она дает разработчикам возможность сохранять «снимки»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состояния их проекта на различных этапах.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легко возвращаться к предыдущим версиям проекта, сравнивать изменения между версиями, а также работать в параллельных ветках, что упрощает командную работу над проектом. Этот инструмент помогает избежать потери данных и упрощает совместную разработку, поскольку каждый разработчик может работать над отдельной частью кода, не беспокоясь о том, что его изменения могут перезаписать работу других.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онлайн-платформа, построенная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позволяет хранить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кода в облаке и делиться ими с другими разработчиками.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не только разместить свой проект, но и контролировать, кто имеет доступ 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обсуждать изменения с коллегами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-запросы, а также легко интегрировать различные инструменты для автоматизации (например, для тестирования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деплоя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возможность открытого размещения проектов, что идеально подходит для открытых исходных кодов, сотрудничества в рамках общественных проектов и презентации своих работ.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3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творческому проекту на тему: «Разработка кулинарного сайта»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кулинарного сайта для проекта по дисциплине «Протоколы и интерфейсы компьютерных систем» был получен опыт использования современных веб-технологий. Важными аспектами стали создание удобного интерфейса с использованием HTML, CSS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выбор протоколов для безопасной передачи данных (HTTP/HTTPS). Для хранения данных использовалась база данных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обеспечивающая эффективную работу сайта.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также включал адаптивный дизайн для мобильных устройств, что важно для удобства пользователей. Интерфейсы взаимодействия с внешними сервисами, например, для получения информации о питательной ценности продуктов, добавляют функциональности.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результате, проект продемонстрировал, как правильный выбор технологий и протоколов способствует созданию безопасного, удобного и функционального веб-сайта.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1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5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обществе автомобиль — это не только средство передвижения, но и важный элемент повседневной жизни, хобби, источник общения и обмена опытом между автолюбителями. Несмотря на наличие множества автомобильных сайтов и групп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соцсетях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отсутствует централизованная и качественно структуру Формированная платформа, ориентированная на локальное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автосообщество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специфическую категорию машин (например, по марке, региону или интересам — тюнинг, ретро,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off-road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т.д.).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сайта автоклуба (форума) необходимо для: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Объединения автолюбителей на одной площадке для общения, обмена опытом, консультаций.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 информации о мероприятиях, встречах, автопробегах и технических новинках.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Обсуждения вопросов ремонта, обслуживания, подбора деталей, тюнинга и модернизации.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сообщества, где пользователи помогают друг другу на основе реального опыта.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сайт автоклуба удовлетворяет реальную потребность в живом, структурированном и тематическом автомобильном общении, которое отсутствует или разрозненно представлено в других источниках.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8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Аргументация необходимости проекта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автоклуба создавался на основе реальной потребности в современном, удобном и функциональном ресурсе для автолюбителей. Как и многие другие водители, я сталкивался с рядом неудобств на существующих платформах: перегруженные интерфейсы, медленная загрузка страниц, неструктурированные обсуждения, отсутствие фильтров по марке, модели или теме, а также сложности с поиском нужной информации о ремонте, тюнинге или обслуживании.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Мой проект направлен на решение этих проблем. Главная цель — создать площадку, где всё продумано до мелочей: простая навигация, удобный форум, карточки автомобилей, статьи с фото 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видеоинструкциями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возможность фильтровать темы по интересам — от технического обслуживания до общения и совместных встреч. Всё это позволяет пользователю быстро находить нужную информацию без лишнего поиска и раздражения.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необходимость создания проекта продиктована реальным запросом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автосообщества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качественный, доступный и понятный сайт для общения, обмена опытом и поддержки между водителями.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b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— создание удобной, функциональной и информативной онлайн-платформы для автолюбителей, которая объединит пользователей по интересам, обеспечит обмен опытом, поможет в решении технических и практических вопросов, а также станет местом для общения, обсуждений, публикации материалов и организации </a:t>
            </a: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автособытий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0868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6171" y="923911"/>
            <a:ext cx="1072499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и понятный интерфейс сайта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обеспечивающий лёгкую навигацию и доступ к основным разделам.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форум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общения участников клуба, обмена опытом, обсуждения ремонтов, тюнинга, выбора деталей и других тем, связанных с эксплуатацией автомобилей.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систему фильтрации и поиска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позволяющую быстро находить нужную информацию по марке автомобиля, тематике, дате или пользователю.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разделы с полезной информацией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статьи, инструкции, обзоры, советы по уходу за автомобилем, подбору запчастей и модернизации.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возможность публикации пользовательского контента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фото, видео, отчётов о ремонтах и поездках.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календарь мероприятий и встреч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участники могли организовывать живые встречи, автопробеги, техосмотры и другие активности.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адаптацию сайта под мобильные устройства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удобного использования на любых платформах.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Предусмотреть систему регистрации и профилей пользователей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где каждый сможет вести собственный блог, делиться опытом и настраивать уведомления.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модерацию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правила сообщества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поддерживать порядок и культуру 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59065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 проекта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аудиторией проекта являются автолюбители разного уровня опыта и интересов, объединённые стремлением к обмену знаниями, общению и совместным активностям. В первую очередь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это:Владельцы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автомобилей, заинтересованные в технической информации, обслуживании, ремонте и модернизации своих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машин.Новички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ищущие советы по эксплуатации, выбору автомобиля, оформлению документов и другим базовым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вопросам.Опытные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водители и механики, готовые делиться опытом, отвечать на вопросы и помогать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сообществу.Любители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тюнинга 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автоухода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которым важно найти единомышленников, показать свои проекты и получить обратную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связь.Участники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автосообществ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клубов, заинтересованные в организации встреч, поездок и других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мероприятий.Пользователи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ищущие надёжную платформу для обсуждений, публикаций, рекомендаций и отзывов по автомобильной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тематике.Проект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ориентирован как на широкую аудиторию, так и на узкоспециализированные группы внутри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автосообщества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благодаря фильтрации контента и тематическим разделам.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4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97349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629" y="817919"/>
            <a:ext cx="10515600" cy="4351338"/>
          </a:xfrm>
        </p:spPr>
        <p:txBody>
          <a:bodyPr/>
          <a:lstStyle/>
          <a:p>
            <a:r>
              <a:rPr lang="ru-RU" dirty="0" smtClean="0"/>
              <a:t>На главной странице продемонстрирована краткая информация сайта, на ней расположены кнопки навигации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49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ru-RU" b="1" dirty="0"/>
              <a:t>Раздел «Тюнинг»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4854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Раздел </a:t>
            </a:r>
            <a:r>
              <a:rPr lang="ru-RU" dirty="0"/>
              <a:t>«Тюнинг» посвящён доработке и персонализации автомобилей — как внешней, так и технической. Здесь пользователи могут делиться своими проектами, получать советы, находить вдохновение и узнавать, как улучшить внешний вид и характеристики своей машины.</a:t>
            </a:r>
          </a:p>
          <a:p>
            <a:r>
              <a:rPr lang="ru-RU" dirty="0"/>
              <a:t>В разделе представлены следующие ключевые подразделы:</a:t>
            </a:r>
          </a:p>
          <a:p>
            <a:r>
              <a:rPr lang="ru-RU" b="1" dirty="0"/>
              <a:t>Визуальный тюнинг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Изменения экстерьера: обвесы, диски, плёнки, покраска, аэрография, световая техника и другие элементы </a:t>
            </a:r>
            <a:r>
              <a:rPr lang="ru-RU" dirty="0" err="1"/>
              <a:t>стайлинга</a:t>
            </a:r>
            <a:r>
              <a:rPr lang="ru-RU" dirty="0"/>
              <a:t>.</a:t>
            </a:r>
          </a:p>
          <a:p>
            <a:r>
              <a:rPr lang="ru-RU" b="1" dirty="0"/>
              <a:t>Технический тюнинг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Улучшение характеристик автомобиля: установка турбин, перенастройка прошивок, усиление подвески, улучшение тормозной системы и другие доработки.</a:t>
            </a:r>
          </a:p>
          <a:p>
            <a:r>
              <a:rPr lang="ru-RU" b="1" dirty="0"/>
              <a:t>Интерьер и комфорт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Модификации салона: перетяжка, мультимедиа-системы, </a:t>
            </a:r>
            <a:r>
              <a:rPr lang="ru-RU" dirty="0" err="1"/>
              <a:t>шумоизоляция</a:t>
            </a:r>
            <a:r>
              <a:rPr lang="ru-RU" dirty="0"/>
              <a:t>, тюнинг панели приборов и сидений.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4894186"/>
            <a:ext cx="8649932" cy="14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62081"/>
            <a:ext cx="6941976" cy="3301805"/>
          </a:xfrm>
        </p:spPr>
        <p:txBody>
          <a:bodyPr>
            <a:noAutofit/>
          </a:bodyPr>
          <a:lstStyle/>
          <a:p>
            <a:r>
              <a:rPr lang="ru-RU" sz="2000" dirty="0"/>
              <a:t>Представленный график на сайте «Авто Клуб» отражает соотношение интересов участников клуба по различным категориям автомобилей. Каждая категория отображается в процентах и имеет свой цвет, что позволяет быстро и наглядно понять распределение увлечений среди членов сообщества.</a:t>
            </a:r>
            <a:br>
              <a:rPr lang="ru-RU" sz="2000" dirty="0"/>
            </a:br>
            <a:r>
              <a:rPr lang="ru-RU" sz="2000" b="1" dirty="0"/>
              <a:t>Состав графика: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 err="1"/>
              <a:t>Спорткары</a:t>
            </a:r>
            <a:r>
              <a:rPr lang="ru-RU" sz="2000" b="1" dirty="0"/>
              <a:t> (25%)</a:t>
            </a:r>
            <a:r>
              <a:rPr lang="ru-RU" sz="2000" dirty="0"/>
              <a:t> — самая популярная категория, объединяющая любителей скорости, динамики и автоспорта.</a:t>
            </a:r>
            <a:br>
              <a:rPr lang="ru-RU" sz="2000" dirty="0"/>
            </a:br>
            <a:r>
              <a:rPr lang="ru-RU" sz="2000" b="1" dirty="0"/>
              <a:t>Классика (15%)</a:t>
            </a:r>
            <a:r>
              <a:rPr lang="ru-RU" sz="2000" dirty="0"/>
              <a:t> — пользователи, интересующиеся автомобилями прошлого века, их реставрацией и сохранением.</a:t>
            </a:r>
            <a:br>
              <a:rPr lang="ru-RU" sz="2000" dirty="0"/>
            </a:br>
            <a:r>
              <a:rPr lang="ru-RU" sz="2000" b="1" dirty="0"/>
              <a:t>Внедорожники (20%)</a:t>
            </a:r>
            <a:r>
              <a:rPr lang="ru-RU" sz="2000" dirty="0"/>
              <a:t> — приверженцы мощных машин, способных справляться с бездорожьем и сложными условиями.</a:t>
            </a:r>
            <a:br>
              <a:rPr lang="ru-RU" sz="2000" dirty="0"/>
            </a:br>
            <a:r>
              <a:rPr lang="ru-RU" sz="2000" b="1" dirty="0"/>
              <a:t>Тюнинг (18%)</a:t>
            </a:r>
            <a:r>
              <a:rPr lang="ru-RU" sz="2000" dirty="0"/>
              <a:t> — участники, занимающиеся модернизацией и персонализацией своих автомобилей.</a:t>
            </a:r>
            <a:br>
              <a:rPr lang="ru-RU" sz="2000" dirty="0"/>
            </a:br>
            <a:r>
              <a:rPr lang="ru-RU" sz="2000" b="1" dirty="0"/>
              <a:t>Электрокары (12%)</a:t>
            </a:r>
            <a:r>
              <a:rPr lang="ru-RU" sz="2000" dirty="0"/>
              <a:t> — пользователи, выбирающие современные, </a:t>
            </a:r>
            <a:r>
              <a:rPr lang="ru-RU" sz="2000" dirty="0" err="1"/>
              <a:t>экологичные</a:t>
            </a:r>
            <a:r>
              <a:rPr lang="ru-RU" sz="2000" dirty="0"/>
              <a:t> технологии.</a:t>
            </a:r>
            <a:br>
              <a:rPr lang="ru-RU" sz="2000" dirty="0"/>
            </a:br>
            <a:r>
              <a:rPr lang="ru-RU" sz="2000" b="1" dirty="0" err="1"/>
              <a:t>Дрифт</a:t>
            </a:r>
            <a:r>
              <a:rPr lang="ru-RU" sz="2000" b="1" dirty="0"/>
              <a:t> (10%)</a:t>
            </a:r>
            <a:r>
              <a:rPr lang="ru-RU" sz="2000" dirty="0"/>
              <a:t> — поклонники управляемого заноса и автоспорта на заднем приводе.</a:t>
            </a:r>
            <a:br>
              <a:rPr lang="ru-RU" sz="2000" dirty="0"/>
            </a:br>
            <a:r>
              <a:rPr lang="ru-RU" sz="2000" dirty="0"/>
              <a:t>Цветовое разделение и круговая диаграмма позволяют легко ориентироваться в предпочтениях пользователей и понимать, какие темы наиболее востребованы в автоклубе.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61" y="1762015"/>
            <a:ext cx="5138057" cy="3101935"/>
          </a:xfrm>
        </p:spPr>
      </p:pic>
    </p:spTree>
    <p:extLst>
      <p:ext uri="{BB962C8B-B14F-4D97-AF65-F5344CB8AC3E}">
        <p14:creationId xmlns:p14="http://schemas.microsoft.com/office/powerpoint/2010/main" val="1081687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1538</Words>
  <Application>Microsoft Office PowerPoint</Application>
  <PresentationFormat>Широкоэкранный</PresentationFormat>
  <Paragraphs>65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</vt:lpstr>
      <vt:lpstr>Актуальность проекта</vt:lpstr>
      <vt:lpstr>Аргументация необходимости проекта</vt:lpstr>
      <vt:lpstr>Цель проекта </vt:lpstr>
      <vt:lpstr>Задачи проекта</vt:lpstr>
      <vt:lpstr>Целевая аудитория проекта</vt:lpstr>
      <vt:lpstr>Структура сайта</vt:lpstr>
      <vt:lpstr>Раздел «Тюнинг»</vt:lpstr>
      <vt:lpstr>Представленный график на сайте «Авто Клуб» отражает соотношение интересов участников клуба по различным категориям автомобилей. Каждая категория отображается в процентах и имеет свой цвет, что позволяет быстро и наглядно понять распределение увлечений среди членов сообщества. Состав графика: Спорткары (25%) — самая популярная категория, объединяющая любителей скорости, динамики и автоспорта. Классика (15%) — пользователи, интересующиеся автомобилями прошлого века, их реставрацией и сохранением. Внедорожники (20%) — приверженцы мощных машин, способных справляться с бездорожьем и сложными условиями. Тюнинг (18%) — участники, занимающиеся модернизацией и персонализацией своих автомобилей. Электрокары (12%) — пользователи, выбирающие современные, экологичные технологии. Дрифт (10%) — поклонники управляемого заноса и автоспорта на заднем приводе. Цветовое разделение и круговая диаграмма позволяют легко ориентироваться в предпочтениях пользователей и понимать, какие темы наиболее востребованы в автоклубе.</vt:lpstr>
      <vt:lpstr>Используемые технологии</vt:lpstr>
      <vt:lpstr>HTML5 — для создания структуры всех страниц; </vt:lpstr>
      <vt:lpstr>CSS3  — для стилизации и адаптивной вёрстки; </vt:lpstr>
      <vt:lpstr>Visual Studio Code — как основную среду разработки; </vt:lpstr>
      <vt:lpstr>Git и GitHub — для контроля версий, хранения кода и размещения проекта в открытом доступе. </vt:lpstr>
      <vt:lpstr>Вывод по творческому проекту на тему: «Разработка кулинарного сайта»</vt:lpstr>
      <vt:lpstr>QR-код на публикацию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</dc:title>
  <dc:creator>Никишин Павел Александрович</dc:creator>
  <cp:lastModifiedBy>Никишин Павел Александрович</cp:lastModifiedBy>
  <cp:revision>6</cp:revision>
  <dcterms:created xsi:type="dcterms:W3CDTF">2025-05-04T11:12:43Z</dcterms:created>
  <dcterms:modified xsi:type="dcterms:W3CDTF">2025-05-08T08:09:19Z</dcterms:modified>
</cp:coreProperties>
</file>