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9"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5" autoAdjust="0"/>
    <p:restoredTop sz="94660"/>
  </p:normalViewPr>
  <p:slideViewPr>
    <p:cSldViewPr snapToGrid="0">
      <p:cViewPr varScale="1">
        <p:scale>
          <a:sx n="103" d="100"/>
          <a:sy n="103" d="100"/>
        </p:scale>
        <p:origin x="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8:37.375"/>
    </inkml:context>
    <inkml:brush xml:id="br0">
      <inkml:brushProperty name="width" value="0.05" units="cm"/>
      <inkml:brushProperty name="height" value="0.05" units="cm"/>
      <inkml:brushProperty name="color" value="#E71224"/>
    </inkml:brush>
  </inkml:definitions>
  <inkml:trace contextRef="#ctx0" brushRef="#br0">5 31 2591 0 0,'0'0'1496'0'0,"-4"-27"9998"0"0,4 27-11440 0 0,0 0 1 0 0,0 0-1 0 0,1 0 1 0 0,-1 0-1 0 0,0 0 1 0 0,0 0-1 0 0,0 0 1 0 0,1 0-1 0 0,-1 0 1 0 0,0 0-1 0 0,0 0 1 0 0,1 0 0 0 0,-1 0-1 0 0,0 0 1 0 0,0 0-1 0 0,0 0 1 0 0,1 0-1 0 0,-1 0 1 0 0,0 0-1 0 0,0 0 1 0 0,0 0-1 0 0,1 0 1 0 0,-1 0-1 0 0,0 0 1 0 0,0 1 0 0 0,0-1-1 0 0,1 0 1 0 0,-1 0-1 0 0,0 0 1 0 0,0 1-1 0 0,3 3 24 0 0,0 1 0 0 0,-1 0 0 0 0,1 0 0 0 0,-1 0 0 0 0,-1 0 0 0 0,1 1 0 0 0,-1-1 0 0 0,0 0 0 0 0,0 1-1 0 0,0 9 1 0 0,0 8 4 0 0,-3 26-1 0 0,2-40-115 0 0,-5 35-455 0 0,2-24 321 0 0,0 21-1 0 0,4-44 281 0 0,0-1 0 0 0,0 0-1 0 0,0 0 1 0 0,1 1 0 0 0,-1-1-1 0 0,1 1 1 0 0,3-6 0 0 0,2-4 169 0 0,2-4-211 0 0,-1 1 0 0 0,2 0 0 0 0,0 0 1 0 0,1 1-1 0 0,1 0 0 0 0,0 1 0 0 0,21-19 0 0 0,-23 23-70 0 0,-8 8 0 0 0,0-1 0 0 0,1 1 0 0 0,-1-1 0 0 0,1 1 0 0 0,0 0 0 0 0,0 0 0 0 0,0 0 0 0 0,0 0 0 0 0,0 1 0 0 0,4-2 0 0 0,-2 2-13 0 0,1 2-51 0 0,-3 0 23 0 0,1 1 1 0 0,0 0 0 0 0,-1 0-1 0 0,1 0 1 0 0,-1 1 0 0 0,1-1-1 0 0,-1 1 1 0 0,3 3-1 0 0,2 1-118 0 0,9 14-96 0 0,-10-12 141 0 0,-7-8 106 0 0,0 0-1 0 0,0-1 1 0 0,0 1 0 0 0,0 0 0 0 0,0 0-1 0 0,0-1 1 0 0,0 1 0 0 0,0 0 0 0 0,0 0-1 0 0,0 0 1 0 0,0-1 0 0 0,0 1-1 0 0,0 0 1 0 0,0 0 0 0 0,-1-1 0 0 0,1 1-1 0 0,0 0 1 0 0,-1 0 0 0 0,1-1 0 0 0,-1 1-1 0 0,1 0 1 0 0,0-1 0 0 0,-1 1 0 0 0,0-1-1 0 0,0 2 1 0 0,0-1 6 0 0,0 0-1 0 0,0 0 1 0 0,1 1-1 0 0,-1-1 1 0 0,0 0 0 0 0,1 1-1 0 0,-1-1 1 0 0,1 1-1 0 0,-1-1 1 0 0,0 3 0 0 0,0 14-55 0 0,0-14 48 0 0,0 0 0 0 0,1 0 0 0 0,0 0 0 0 0,0 1-1 0 0,0-1 1 0 0,0 0 0 0 0,2 5 0 0 0,-2-8 240 0 0,3-28 532 0 0,1 1-638 0 0,-2 11-73 0 0,8-28-1 0 0,-8 38-51 0 0,0 0 0 0 0,0 0 0 0 0,1 0-1 0 0,-1 0 1 0 0,1 0 0 0 0,0 1 0 0 0,1-1-1 0 0,6-7 1 0 0,-8 10-9 0 0,1 0 0 0 0,-1 0-1 0 0,0 1 1 0 0,0-1 0 0 0,1 1-1 0 0,-1 0 1 0 0,1 0 0 0 0,-1 0 0 0 0,1 0-1 0 0,0 0 1 0 0,-1 0 0 0 0,7 0-1 0 0,-8 0-5 0 0,5 1-29 0 0,8-3-59 0 0,1 1 1 0 0,-1 0 0 0 0,1 1-1 0 0,0 1 1 0 0,-1 0-1 0 0,19 3 1 0 0,-30-1 120 0 0,0-1-1 0 0,1 1 1 0 0,-1 0-1 0 0,0-1 1 0 0,0 2 0 0 0,0-1-1 0 0,0 0 1 0 0,-1 1 0 0 0,1-1-1 0 0,-1 1 1 0 0,4 4 0 0 0,0 0 45 0 0,0 1 0 0 0,8 16 0 0 0,-4-2-109 0 0,-1 2-1 0 0,-1-1 1 0 0,-1 1 0 0 0,7 43-1 0 0,-5-34 114 0 0,-6-28-54 0 0,-3-4-4 0 0,1 0-1 0 0,0-1 1 0 0,-1 1 0 0 0,1-1-1 0 0,0 1 1 0 0,0-1 0 0 0,-1 1-1 0 0,1-1 1 0 0,0 1-1 0 0,0-1 1 0 0,0 0 0 0 0,0 0-1 0 0,-1 1 1 0 0,1-1 0 0 0,0 0-1 0 0,0 0 1 0 0,0 0-1 0 0,0 0 1 0 0,0 0 0 0 0,0 0-1 0 0,0 0 1 0 0,-1 0 0 0 0,1 0-1 0 0,0-1 1 0 0,0 1-1 0 0,0 0 1 0 0,1-1 0 0 0,0 0 21 0 0,1 0 19 0 0,1 0 1 0 0,-1 0-1 0 0,0 0 0 0 0,0-1 0 0 0,0 0 0 0 0,0 0 1 0 0,0 0-1 0 0,0 0 0 0 0,-1 0 0 0 0,1 0 0 0 0,-1-1 1 0 0,1 1-1 0 0,3-6 0 0 0,-1 1-368 0 0,0-1 0 0 0,-1 0 0 0 0,1-1 0 0 0,2-8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28.812"/>
    </inkml:context>
    <inkml:brush xml:id="br0">
      <inkml:brushProperty name="width" value="0.05" units="cm"/>
      <inkml:brushProperty name="height" value="0.05" units="cm"/>
    </inkml:brush>
  </inkml:definitions>
  <inkml:trace contextRef="#ctx0" brushRef="#br0">26 365 775 0 0,'-15'0'1771'0'0,"4"-7"499"0"0,11 7-2231 0 0,0 0 0 0 0,0 0 0 0 0,0-1 0 0 0,0 1 0 0 0,0 0 1 0 0,0 0-1 0 0,0 0 0 0 0,0 0 0 0 0,1-1 0 0 0,-1 1 0 0 0,0 0 0 0 0,0 0 0 0 0,0 0 0 0 0,0 0 0 0 0,0-1 0 0 0,0 1 0 0 0,0 0 1 0 0,0 0-1 0 0,0 0 0 0 0,1 0 0 0 0,-1 0 0 0 0,0 0 0 0 0,0-1 0 0 0,0 1 0 0 0,0 0 0 0 0,1 0 0 0 0,-1 0 0 0 0,0 0 0 0 0,0 0 1 0 0,0 0-1 0 0,0 0 0 0 0,0 0 0 0 0,1 0 0 0 0,-1 0 0 0 0,0 0 0 0 0,28-5 947 0 0,-15 4-1036 0 0,37-10 306 0 0,-1-3-1 0 0,68-27 1 0 0,90-52 168 0 0,-74 31 201 0 0,139-65 2301 0 0,-272 127-2907 0 0,0 0 0 0 0,0 0 0 0 0,0 0 0 0 0,0 1-1 0 0,0-1 1 0 0,0 0 0 0 0,0 0 0 0 0,0 0 0 0 0,-1 0 0 0 0,1 0 0 0 0,0 0 0 0 0,0 1 0 0 0,0-1 0 0 0,0 0 0 0 0,0 0 0 0 0,0 0 0 0 0,0 0 0 0 0,0 0 0 0 0,0 0 0 0 0,1 1 0 0 0,-1-1 0 0 0,0 0 0 0 0,0 0 0 0 0,0 0 0 0 0,0 0 0 0 0,0 0 0 0 0,0 0 0 0 0,0 0 0 0 0,0 1 0 0 0,0-1-1 0 0,0 0 1 0 0,0 0 0 0 0,0 0 0 0 0,0 0 0 0 0,1 0 0 0 0,-1 0 0 0 0,0 0 0 0 0,0 0 0 0 0,0 0 0 0 0,0 0 0 0 0,0 0 0 0 0,0 1 0 0 0,0-1 0 0 0,1 0 0 0 0,-1 0 0 0 0,0 0 0 0 0,0 0 0 0 0,0 0 0 0 0,0 0 0 0 0,0 0 0 0 0,0 0 0 0 0,1 0 0 0 0,-1 0 0 0 0,0 0 0 0 0,0 0 0 0 0,0 0 0 0 0,0 0-1 0 0,0 0 1 0 0,0 0 0 0 0,0-1 0 0 0,1 1 0 0 0,-1 0 0 0 0,0 0 0 0 0,0 0 0 0 0,0 0 0 0 0,0 0 0 0 0,0 0 0 0 0,-5 13-2837 0 0,2-9 55 0 0,1 3-535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29.586"/>
    </inkml:context>
    <inkml:brush xml:id="br0">
      <inkml:brushProperty name="width" value="0.05" units="cm"/>
      <inkml:brushProperty name="height" value="0.05" units="cm"/>
    </inkml:brush>
  </inkml:definitions>
  <inkml:trace contextRef="#ctx0" brushRef="#br0">6 10 2039 0 0,'0'0'448'0'0,"-5"19"4640"0"0,12-23-4894 0 0,1-1-1 0 0,0 1 0 0 0,0 0 0 0 0,0 1 0 0 0,11-3 0 0 0,-17 5-158 0 0,0 1 0 0 0,0-1 0 0 0,0 1 0 0 0,0 0 0 0 0,0 0-1 0 0,0 0 1 0 0,0 0 0 0 0,0 0 0 0 0,0 0 0 0 0,0 1 0 0 0,0-1-1 0 0,0 0 1 0 0,0 1 0 0 0,0 0 0 0 0,0-1 0 0 0,0 1 0 0 0,0 0-1 0 0,0 0 1 0 0,0 0 0 0 0,-1 1 0 0 0,1-1 0 0 0,0 0 0 0 0,-1 0-1 0 0,1 1 1 0 0,-1-1 0 0 0,0 1 0 0 0,1 0 0 0 0,-1-1 0 0 0,1 3-1 0 0,0-1-15 0 0,-1 0 0 0 0,1 0 0 0 0,-1 0 0 0 0,0 0 0 0 0,0 0 0 0 0,0 0 0 0 0,0 0 0 0 0,-1 0-1 0 0,1 0 1 0 0,-1 1 0 0 0,0-1 0 0 0,0 6 0 0 0,-1-3 13 0 0,0-1 0 0 0,0 0-1 0 0,-1 1 1 0 0,1-1 0 0 0,-1 0 0 0 0,-4 8-1 0 0,-1 0 7 0 0,7-12-168 0 0,21-5-778 0 0,-18 3 959 0 0,1 1 0 0 0,-1-1 0 0 0,1 1-1 0 0,0 0 1 0 0,-1 0 0 0 0,1 0-1 0 0,0 0 1 0 0,-1 1 0 0 0,1-1 0 0 0,0 1-1 0 0,-1 0 1 0 0,1 0 0 0 0,-1 0 0 0 0,1 1-1 0 0,-1-1 1 0 0,0 1 0 0 0,0 0-1 0 0,0 0 1 0 0,0 0 0 0 0,0 0 0 0 0,5 5-1 0 0,-5-4 12 0 0,0 1-1 0 0,0-1 0 0 0,-1 1 0 0 0,0 0 1 0 0,0-1-1 0 0,0 1 0 0 0,0 0 0 0 0,0 0 1 0 0,-1 0-1 0 0,1 0 0 0 0,-1 0 0 0 0,0 1 1 0 0,-1-1-1 0 0,1 0 0 0 0,-1 1 1 0 0,0-1-1 0 0,0 0 0 0 0,0 6 0 0 0,-2 0 174 0 0,0 0 0 0 0,0-1 0 0 0,-1 0 0 0 0,0 1 0 0 0,-1-1 0 0 0,0 0 1 0 0,0-1-1 0 0,-1 1 0 0 0,0-1 0 0 0,-7 9 0 0 0,0-4 140 0 0,0-1 0 0 0,-1 0 1 0 0,-1-1-1 0 0,0 0 0 0 0,-21 12 1 0 0,33-22-453 0 0,-2 1 173 0 0,-1 1-1 0 0,1-1 1 0 0,-1 1-1 0 0,0-1 1 0 0,-6 1-1 0 0,9-2-181 0 0,1-1-1 0 0,-1 0 0 0 0,1 0 1 0 0,-1 0-1 0 0,0 0 1 0 0,1 0-1 0 0,-1 0 0 0 0,-2-1 1 0 0,2 1-348 0 0,0-1 1 0 0,1 0-1 0 0,-1 1 1 0 0,0-1 0 0 0,1 0-1 0 0,-1 0 1 0 0,1 0-1 0 0,-1 0 1 0 0,0-2-1 0 0,-6-4-4610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1.038"/>
    </inkml:context>
    <inkml:brush xml:id="br0">
      <inkml:brushProperty name="width" value="0.05" units="cm"/>
      <inkml:brushProperty name="height" value="0.05" units="cm"/>
    </inkml:brush>
  </inkml:definitions>
  <inkml:trace contextRef="#ctx0" brushRef="#br0">155 287 5407 0 0,'-36'14'780'0'0,"35"-13"-560"0"0,1-1-179 0 0,0 0-1 0 0,0 0 0 0 0,0 0 0 0 0,0 0 0 0 0,-1 1 0 0 0,1-1 0 0 0,0 0 0 0 0,0 0 0 0 0,0 0 1 0 0,-1 0-1 0 0,1 0 0 0 0,0 0 0 0 0,0 0 0 0 0,-1 1 0 0 0,1-1 0 0 0,0 0 0 0 0,0 0 1 0 0,-1 0-1 0 0,1 0 0 0 0,0 0 0 0 0,0 0 0 0 0,-1 0 0 0 0,1 0 0 0 0,0 0 0 0 0,0 0 1 0 0,-1 0-1 0 0,1-1 0 0 0,0 1 0 0 0,0 0 0 0 0,0 0 0 0 0,-1 0 0 0 0,1 0 0 0 0,0 0 1 0 0,0 0-1 0 0,-1 0 0 0 0,1-1 0 0 0,0 1 0 0 0,0 0 0 0 0,0 0 0 0 0,-10-6 1826 0 0,9 5-1726 0 0,0 0 0 0 0,-1 0 1 0 0,2 0-1 0 0,-1-1 0 0 0,0 1 0 0 0,0 0 0 0 0,0 0 1 0 0,0-1-1 0 0,1 1 0 0 0,-1-1 0 0 0,1 1 0 0 0,-1 0 0 0 0,1-1 1 0 0,-1 1-1 0 0,1-1 0 0 0,0 1 0 0 0,0-1 0 0 0,0 1 1 0 0,0-1-1 0 0,0-2 0 0 0,1 2-21 0 0,-1-1 1 0 0,1 1-1 0 0,0-1 0 0 0,0 1 1 0 0,0 0-1 0 0,0-1 0 0 0,1 1 1 0 0,-1 0-1 0 0,1 0 0 0 0,-1 0 1 0 0,3-2-1 0 0,2-3-7 0 0,1 1 0 0 0,1 0-1 0 0,-1 0 1 0 0,1 1 0 0 0,13-7 0 0 0,-8 6-86 0 0,0 0 0 0 0,1 1 1 0 0,-1 1-1 0 0,1 0 0 0 0,1 1 0 0 0,-1 0 1 0 0,0 1-1 0 0,0 1 0 0 0,1 1 1 0 0,-1 0-1 0 0,1 0 0 0 0,-1 1 1 0 0,0 1-1 0 0,1 1 0 0 0,-1 0 1 0 0,0 1-1 0 0,-1 0 0 0 0,17 8 1 0 0,-28-12 15 0 0,0 1 1 0 0,0 0-1 0 0,-1 0 1 0 0,1 0-1 0 0,-1 0 1 0 0,1 1 0 0 0,0-1-1 0 0,-1 0 1 0 0,0 1-1 0 0,1-1 1 0 0,-1 1 0 0 0,0-1-1 0 0,0 1 1 0 0,0-1-1 0 0,0 1 1 0 0,0 0-1 0 0,0 0 1 0 0,0-1 0 0 0,0 3-1 0 0,-1-1 26 0 0,0-1 0 0 0,0 1 0 0 0,1-1 0 0 0,-2 1 1 0 0,1-1-1 0 0,0 1 0 0 0,-1 0 0 0 0,1-1 0 0 0,-1 0 0 0 0,1 1 0 0 0,-1-1 0 0 0,-2 5 0 0 0,-3 3 118 0 0,-1 0 1 0 0,0 0-1 0 0,0 0 1 0 0,0-1-1 0 0,-10 8 0 0 0,1-1-125 0 0,-1 0-1 0 0,-1-1 0 0 0,0-2 1 0 0,0 0-1 0 0,-2 0 0 0 0,1-2 1 0 0,-2 0-1 0 0,1-2 0 0 0,-1 0 1 0 0,-28 7-1 0 0,43-14-49 0 0,-1-1-1 0 0,0 1 0 0 0,0-1 1 0 0,0-1-1 0 0,0 0 0 0 0,1 0 1 0 0,-14-1-1 0 0,16 0-1 0 0,1 0-1 0 0,-1 0 1 0 0,0 0 0 0 0,1 0-1 0 0,-1-1 1 0 0,1 1-1 0 0,0-1 1 0 0,0 0 0 0 0,-1 0-1 0 0,1 0 1 0 0,0 0-1 0 0,0-1 1 0 0,1 1 0 0 0,-1-1-1 0 0,1 0 1 0 0,-3-3 0 0 0,-2-5-34 0 0,0 0 0 0 0,1-1 0 0 0,1 1 1 0 0,-1-1-1 0 0,2 0 0 0 0,0 0 0 0 0,1-1 1 0 0,0 1-1 0 0,-3-26 0 0 0,5 28 17 0 0,1 0 1 0 0,0 0-1 0 0,0-1 0 0 0,1 1 1 0 0,0 0-1 0 0,1 0 0 0 0,0 0 1 0 0,1 0-1 0 0,0 1 1 0 0,0-1-1 0 0,1 1 0 0 0,0-1 1 0 0,7-9-1 0 0,-8 15-11 0 0,1-1 0 0 0,0 1 0 0 0,1 0 0 0 0,-1 0-1 0 0,1 0 1 0 0,0 0 0 0 0,0 1 0 0 0,0 0 0 0 0,0 0 0 0 0,1 0 0 0 0,5-1 0 0 0,12-5-161 0 0,32-6-1 0 0,-49 13 124 0 0,54-10-557 0 0,-54 11 504 0 0,0 0 1 0 0,0 1-1 0 0,0 0 0 0 0,0 0 0 0 0,0 1 1 0 0,1 0-1 0 0,9 2 0 0 0,-15-3 53 0 0,0 1 0 0 0,1-1 0 0 0,-1 1 0 0 0,1 0 0 0 0,-1-1 0 0 0,0 1 0 0 0,1 0 0 0 0,-1 0 0 0 0,0 0 0 0 0,0 0 0 0 0,0 0 0 0 0,0 0 0 0 0,0 0 0 0 0,0 1 0 0 0,0-1 0 0 0,0 0 0 0 0,0 0 0 0 0,0 3 0 0 0,0-2 2 0 0,0 1-1 0 0,0-1 0 0 0,-1 1 0 0 0,1-1 0 0 0,-1 1 1 0 0,0 0-1 0 0,0-1 0 0 0,0 1 0 0 0,0-1 0 0 0,0 4 1 0 0,-2 0 41 0 0,1 1 1 0 0,-1-1-1 0 0,0 0 0 0 0,0 0 1 0 0,0 0-1 0 0,-1 0 1 0 0,0 0-1 0 0,-4 6 1 0 0,-9 7 173 0 0,0-1 1 0 0,0 0 0 0 0,-2-2 0 0 0,0 0 0 0 0,-1-1 0 0 0,-1 0-1 0 0,-27 14 1 0 0,41-25-281 0 0,0-1-1 0 0,-1 1 1 0 0,0-1 0 0 0,0-1-1 0 0,0 1 1 0 0,0-1-1 0 0,-8 1 1 0 0,14-3 81 0 0,-1 0 1 0 0,0 0-1 0 0,1 0 0 0 0,-1 0 1 0 0,0 0-1 0 0,1 0 0 0 0,-1 0 1 0 0,0-1-1 0 0,1 1 0 0 0,-1-1 0 0 0,0 1 1 0 0,1-1-1 0 0,-1 1 0 0 0,1-1 1 0 0,-1 0-1 0 0,1 0 0 0 0,0 0 1 0 0,-1 0-1 0 0,1 0 0 0 0,0 0 1 0 0,-1 0-1 0 0,1-1 0 0 0,0 1 1 0 0,0 0-1 0 0,0-1 0 0 0,0 1 0 0 0,0 0 1 0 0,1-1-1 0 0,-1 1 0 0 0,0-1 1 0 0,1 0-1 0 0,-1 1 0 0 0,1-1 1 0 0,-1 1-1 0 0,1-1 0 0 0,0-2 1 0 0,-2-4-13 0 0,1-1 1 0 0,1 1 0 0 0,-1-1-1 0 0,2 0 1 0 0,-1 1 0 0 0,3-11 0 0 0,12-52 396 0 0,-12 62-288 0 0,0-3 45 0 0,0 0 1 0 0,1 1 0 0 0,0 0 0 0 0,1 0 0 0 0,1 0-1 0 0,0 1 1 0 0,0 0 0 0 0,12-15 0 0 0,-15 21-90 0 0,1 1 0 0 0,-1-1 0 0 0,1 1 1 0 0,-1-1-1 0 0,1 1 0 0 0,0 0 0 0 0,1 1 0 0 0,-1-1 0 0 0,0 1 1 0 0,1 0-1 0 0,-1 0 0 0 0,1 0 0 0 0,0 1 0 0 0,-1-1 1 0 0,1 1-1 0 0,0 0 0 0 0,0 0 0 0 0,0 1 0 0 0,0 0 1 0 0,0 0-1 0 0,0 0 0 0 0,0 0 0 0 0,6 2 0 0 0,0 1-113 0 0,0 0 0 0 0,0 0-1 0 0,-1 1 1 0 0,1 1 0 0 0,-1 0 0 0 0,0 0-1 0 0,-1 1 1 0 0,1 0 0 0 0,-1 0 0 0 0,0 1-1 0 0,-1 1 1 0 0,1 0 0 0 0,12 16 0 0 0,-16-18 37 0 0,-1 0 0 0 0,0 0 1 0 0,0 0-1 0 0,0 1 1 0 0,-1 0-1 0 0,0 0 1 0 0,0 0-1 0 0,-1 0 1 0 0,0 0-1 0 0,0 0 0 0 0,-1 1 1 0 0,0-1-1 0 0,0 0 1 0 0,-1 1-1 0 0,0-1 1 0 0,0 1-1 0 0,-1-1 1 0 0,1 1-1 0 0,-2-1 0 0 0,1 0 1 0 0,-6 15-1 0 0,7-20 122 0 0,-1 0 0 0 0,0 0 0 0 0,0 0 0 0 0,0 0-1 0 0,0 0 1 0 0,0 0 0 0 0,0 0 0 0 0,-1-1 0 0 0,1 1 0 0 0,-1 0-1 0 0,1-1 1 0 0,-1 1 0 0 0,0-1 0 0 0,1 0 0 0 0,-1 1 0 0 0,0-1-1 0 0,0 0 1 0 0,0 0 0 0 0,0 0 0 0 0,0 0 0 0 0,0 0-1 0 0,0-1 1 0 0,0 1 0 0 0,0-1 0 0 0,-3 1 0 0 0,2-1-31 0 0,1 0 1 0 0,0 0-1 0 0,-1-1 1 0 0,1 1 0 0 0,0-1-1 0 0,0 0 1 0 0,0 1-1 0 0,-1-1 1 0 0,1 0-1 0 0,0 0 1 0 0,0 0 0 0 0,0 0-1 0 0,1-1 1 0 0,-1 1-1 0 0,0-1 1 0 0,0 1-1 0 0,1-1 1 0 0,-1 1 0 0 0,1-1-1 0 0,-1 0 1 0 0,1 0-1 0 0,0 0 1 0 0,-1 0-1 0 0,-1-4 1 0 0,1 1 26 0 0,0 0-1 0 0,0 0 1 0 0,1-1 0 0 0,-1 1-1 0 0,1 0 1 0 0,0-1-1 0 0,1 1 1 0 0,-1-1 0 0 0,1 1-1 0 0,0-1 1 0 0,2-10 0 0 0,0 7 18 0 0,0-1 0 0 0,0 1-1 0 0,1 0 1 0 0,0 0 0 0 0,1 0 0 0 0,5-9 0 0 0,-9 17-76 0 0,0 1-1 0 0,1-1 1 0 0,-1 1-1 0 0,0-1 1 0 0,0 1-1 0 0,1-1 1 0 0,-1 0-1 0 0,0 1 1 0 0,1-1-1 0 0,-1 1 1 0 0,0 0-1 0 0,1-1 1 0 0,-1 1-1 0 0,1-1 1 0 0,-1 1-1 0 0,0-1 1 0 0,1 1 0 0 0,-1 0-1 0 0,1-1 1 0 0,0 1-1 0 0,-1 0 1 0 0,1 0-1 0 0,-1-1 1 0 0,1 1-1 0 0,-1 0 1 0 0,1 0-1 0 0,0 0 1 0 0,-1 0-1 0 0,1 0 1 0 0,-1 0-1 0 0,1 0 1 0 0,0 0-1 0 0,-1 0 1 0 0,1 0-1 0 0,-1 0 1 0 0,1 0-1 0 0,-1 0 1 0 0,1 0-1 0 0,0 1 1 0 0,-1-1-1 0 0,1 0 1 0 0,-1 0-1 0 0,1 1 1 0 0,-1-1-1 0 0,1 0 1 0 0,-1 1-1 0 0,1-1 1 0 0,-1 0-1 0 0,1 1 1 0 0,-1-1-1 0 0,0 1 1 0 0,1-1-1 0 0,-1 1 1 0 0,1-1 0 0 0,-1 1-1 0 0,0-1 1 0 0,1 1-1 0 0,1 4-36 0 0,1-1 1 0 0,0 1-1 0 0,-1-1 1 0 0,0 1-1 0 0,2 7 0 0 0,-1 0 8 0 0,-1-1 0 0 0,0 1-1 0 0,0 0 1 0 0,-1 0 0 0 0,-1 1-1 0 0,0-1 1 0 0,-1 0 0 0 0,0 0-1 0 0,-1 0 1 0 0,0 0-1 0 0,-1 0 1 0 0,-7 19 0 0 0,3-15 286 0 0,0 0 1 0 0,-1-1-1 0 0,0 0 1 0 0,-2 0-1 0 0,1 0 1 0 0,-2-2-1 0 0,0 1 1 0 0,-17 15-1 0 0,25-26-175 0 0,0 0 1 0 0,-1 0-1 0 0,1 0 0 0 0,-1-1 0 0 0,0 0 0 0 0,1 1 0 0 0,-1-1 0 0 0,0 0 1 0 0,-5 1-1 0 0,7-3-83 0 0,1 1-1 0 0,-1-1 1 0 0,1 0 0 0 0,-1 0 0 0 0,0 0 0 0 0,1 0-1 0 0,-1 0 1 0 0,1 0 0 0 0,-1 0 0 0 0,0 0 0 0 0,1-1 0 0 0,-1 1-1 0 0,1-1 1 0 0,-1 1 0 0 0,1-1 0 0 0,-1 0 0 0 0,1 1 0 0 0,0-1-1 0 0,-1 0 1 0 0,1 0 0 0 0,0 0 0 0 0,0 0 0 0 0,-1 0-1 0 0,1 0 1 0 0,0 0 0 0 0,0-1 0 0 0,0 1 0 0 0,-1-2 0 0 0,-2-3-54 0 0,1 0 1 0 0,0-1-1 0 0,0 1 1 0 0,0-1-1 0 0,1 1 1 0 0,0-1-1 0 0,0 0 1 0 0,0 0-1 0 0,1 0 1 0 0,0 0-1 0 0,1-12 1 0 0,0 13 14 0 0,0 0 0 0 0,0 0 0 0 0,1-1 0 0 0,0 1 0 0 0,0 0 0 0 0,1 0 0 0 0,0 0 0 0 0,0 0 0 0 0,0 0 0 0 0,1 1 0 0 0,-1-1 0 0 0,1 1 0 0 0,6-8 0 0 0,-1 4 35 0 0,1 0-1 0 0,-1 1 0 0 0,1 0 1 0 0,1 1-1 0 0,0 0 0 0 0,0 0 1 0 0,0 1-1 0 0,1 1 0 0 0,-1-1 1 0 0,1 2-1 0 0,20-6 0 0 0,-18 6-5 0 0,0 1-1 0 0,0 1 1 0 0,0 0-1 0 0,1 1 1 0 0,-1 0 0 0 0,1 1-1 0 0,-1 1 1 0 0,0 0-1 0 0,1 0 1 0 0,15 5-1 0 0,-25-5-44 0 0,1 1-1 0 0,-1-1 1 0 0,0 1 0 0 0,0 0-1 0 0,0 0 1 0 0,0 0-1 0 0,0 0 1 0 0,-1 1 0 0 0,1-1-1 0 0,-1 1 1 0 0,1 0 0 0 0,-1 0-1 0 0,0 0 1 0 0,0 1-1 0 0,2 3 1 0 0,-3-4-55 0 0,-1-1 0 0 0,0 1 0 0 0,0 0 1 0 0,0-1-1 0 0,0 1 0 0 0,0 0 0 0 0,-1 0 0 0 0,1 0 0 0 0,-1 0 0 0 0,1-1 1 0 0,-1 1-1 0 0,0 0 0 0 0,-1 0 0 0 0,1 0 0 0 0,0 0 0 0 0,-1 0 1 0 0,0 0-1 0 0,1-1 0 0 0,-1 1 0 0 0,0 0 0 0 0,0 0 0 0 0,-1-1 0 0 0,-2 5 1 0 0,-1 1-152 0 0,-1 0 0 0 0,0-1 1 0 0,-1 0-1 0 0,1 0 1 0 0,-2 0-1 0 0,-11 9 0 0 0,-8 3 48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1.464"/>
    </inkml:context>
    <inkml:brush xml:id="br0">
      <inkml:brushProperty name="width" value="0.05" units="cm"/>
      <inkml:brushProperty name="height" value="0.05" units="cm"/>
    </inkml:brush>
  </inkml:definitions>
  <inkml:trace contextRef="#ctx0" brushRef="#br0">7 7 7455 0 0,'0'0'575'0'0,"-1"-1"-379"0"0,-4-4-196 0 0,24 92 2445 0 0,5 24-2271 0 0,14 145-1 0 0,-35-208-2411 0 0,-4 49 0 0 0,1-78-313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1.859"/>
    </inkml:context>
    <inkml:brush xml:id="br0">
      <inkml:brushProperty name="width" value="0.05" units="cm"/>
      <inkml:brushProperty name="height" value="0.05" units="cm"/>
    </inkml:brush>
  </inkml:definitions>
  <inkml:trace contextRef="#ctx0" brushRef="#br0">451 18 2039 0 0,'-16'-13'576'0'0,"16"13"-376"0"0,-1-1-1 0 0,1 1 0 0 0,0 0 1 0 0,-1-1-1 0 0,1 1 0 0 0,-1 0 1 0 0,1-1-1 0 0,0 1 0 0 0,-1 0 0 0 0,1 0 1 0 0,-1-1-1 0 0,1 1 0 0 0,-1 0 1 0 0,1 0-1 0 0,-1 0 0 0 0,1 0 1 0 0,-1 0-1 0 0,1 0 0 0 0,-1 0 0 0 0,1 0 1 0 0,-1 0-1 0 0,1 0 0 0 0,-1 0 1 0 0,1 0-1 0 0,-1 0 0 0 0,1 0 1 0 0,-1 0-1 0 0,0 1-17 0 0,0 0 1 0 0,0-1 0 0 0,0 1-1 0 0,0 0 1 0 0,0-1 0 0 0,0 1-1 0 0,0 0 1 0 0,1 0-1 0 0,-1 0 1 0 0,0 0 0 0 0,0 2-1 0 0,-3 3 141 0 0,1 2 0 0 0,-5 13 0 0 0,7-17 120 0 0,-17 59 833 0 0,-14 96 0 0 0,7-27-1134 0 0,-12 20 71 0 0,-85 218 0 0 0,38-135 39 0 0,26-69-1705 0 0,42-124-846 0 0,14-36-638 0 0,10-28 825 0 0,0-1-339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2.364"/>
    </inkml:context>
    <inkml:brush xml:id="br0">
      <inkml:brushProperty name="width" value="0.05" units="cm"/>
      <inkml:brushProperty name="height" value="0.05" units="cm"/>
    </inkml:brush>
  </inkml:definitions>
  <inkml:trace contextRef="#ctx0" brushRef="#br0">74 48 4319 0 0,'-15'3'456'0'0,"5"1"-446"0"0,11-5 13 0 0,-27 19 31 0 0,25-17 83 0 0,-5-4 624 0 0,5 3-663 0 0,0-1 1 0 0,0 1-1 0 0,1 0 1 0 0,-1-1 0 0 0,0 1-1 0 0,0-1 1 0 0,0 1-1 0 0,1-1 1 0 0,-1 1-1 0 0,0-1 1 0 0,0 1 0 0 0,1-1-1 0 0,-1 0 1 0 0,0 0-1 0 0,1 1 1 0 0,-1-1-1 0 0,1 0 1 0 0,-1 0-1 0 0,1 0 1 0 0,0 1 0 0 0,-1-1-1 0 0,1 0 1 0 0,0 0-1 0 0,-1 0 1 0 0,1 0-1 0 0,0 0 1 0 0,0 0 0 0 0,0 0-1 0 0,0-1 1 0 0,0 0-42 0 0,0 0 0 0 0,0 1 0 0 0,1-1-1 0 0,-1 0 1 0 0,1 0 0 0 0,-1 1 0 0 0,1-1 0 0 0,-1 1 0 0 0,1-1 0 0 0,0 1 0 0 0,0-1 0 0 0,0 1 0 0 0,0-1 0 0 0,0 1 0 0 0,0-1 0 0 0,0 1 0 0 0,1 0 0 0 0,-1 0 0 0 0,0 0-1 0 0,1 0 1 0 0,-1 0 0 0 0,1 0 0 0 0,-1 0 0 0 0,3-1 0 0 0,-1 1-61 0 0,1-1-1 0 0,0 0 1 0 0,-1 1-1 0 0,1-1 1 0 0,0 1-1 0 0,0 0 1 0 0,0 1-1 0 0,0-1 1 0 0,6 0-1 0 0,-8 1-3 0 0,1 1-1 0 0,-1-1 1 0 0,0 0-1 0 0,1 1 1 0 0,-1-1-1 0 0,0 1 0 0 0,0 0 1 0 0,1-1-1 0 0,-1 1 1 0 0,0 0-1 0 0,0 0 1 0 0,0 1-1 0 0,0-1 1 0 0,0 0-1 0 0,0 1 0 0 0,-1-1 1 0 0,1 1-1 0 0,1 2 1 0 0,-1-1 9 0 0,0-1-1 0 0,0 1 1 0 0,-1 0 0 0 0,0 0 0 0 0,1 0 0 0 0,-1 0-1 0 0,0 1 1 0 0,-1-1 0 0 0,1 0 0 0 0,0 0 0 0 0,-1 6-1 0 0,0 1 164 0 0,0 0 1 0 0,-1 1-1 0 0,-1-1 0 0 0,1 0 0 0 0,-2 0 0 0 0,1 0 0 0 0,-6 11 0 0 0,-10 16 924 0 0,13-29-630 0 0,1 0 0 0 0,0 1-1 0 0,0-1 1 0 0,-4 16-1 0 0,8-24-439 0 0,0 0 0 0 0,1 1-1 0 0,-1-1 1 0 0,0 0-1 0 0,0 0 1 0 0,0 0 0 0 0,0 1-1 0 0,0-1 1 0 0,1 0 0 0 0,-1 0-1 0 0,0 0 1 0 0,0 0 0 0 0,0 0-1 0 0,1 1 1 0 0,-1-1-1 0 0,0 0 1 0 0,0 0 0 0 0,0 0-1 0 0,1 0 1 0 0,-1 0 0 0 0,0 0-1 0 0,0 0 1 0 0,0 0 0 0 0,1 0-1 0 0,-1 0 1 0 0,0 0-1 0 0,0 0 1 0 0,1 0 0 0 0,-1 0-1 0 0,0 0 1 0 0,0 0 0 0 0,1 0-1 0 0,-1 0 1 0 0,0 0-1 0 0,10-1 70 0 0,3-3-85 0 0,-1-1 0 0 0,1 0 0 0 0,-1-1 0 0 0,0-1 0 0 0,16-11 0 0 0,-4 4-94 0 0,11-8 12 0 0,57-31 354 0 0,-78 46-243 0 0,1 0 1 0 0,0 1 0 0 0,1 1 0 0 0,21-5-1 0 0,-32 9-40 0 0,-1 1 0 0 0,1-1 1 0 0,-1 1-1 0 0,1 0 0 0 0,0 0 0 0 0,-1 0 0 0 0,6 2 0 0 0,-9-2-3 0 0,0 0 1 0 0,0 0-1 0 0,0 1 1 0 0,0-1-1 0 0,0 0 1 0 0,0 1-1 0 0,0-1 1 0 0,0 1-1 0 0,0-1 1 0 0,-1 1-1 0 0,1-1 1 0 0,0 1-1 0 0,0 0 1 0 0,0-1-1 0 0,-1 1 1 0 0,1 0-1 0 0,0 0 1 0 0,-1-1-1 0 0,1 1 1 0 0,-1 0-1 0 0,1 0 1 0 0,-1 0-1 0 0,1 0 1 0 0,-1 0-1 0 0,0 0 1 0 0,1 0-1 0 0,-1 0 1 0 0,0 0-1 0 0,0 0 1 0 0,0 0-1 0 0,0 0 1 0 0,0 0-1 0 0,0 0 1 0 0,0 0-1 0 0,0 0 1 0 0,0 0-1 0 0,0 0 1 0 0,-1 1-1 0 0,-1 3 30 0 0,1 0 0 0 0,-1 0 0 0 0,0 0 0 0 0,-1 0 0 0 0,1 0 0 0 0,-1-1 0 0 0,-4 6 0 0 0,-29 32 609 0 0,17-21-332 0 0,-36 40 616 0 0,-2-3 0 0 0,-76 60 0 0 0,17-28-6155 0 0,77-61-607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3.953"/>
    </inkml:context>
    <inkml:brush xml:id="br0">
      <inkml:brushProperty name="width" value="0.05" units="cm"/>
      <inkml:brushProperty name="height" value="0.05" units="cm"/>
    </inkml:brush>
  </inkml:definitions>
  <inkml:trace contextRef="#ctx0" brushRef="#br0">58 268 8407 0 0,'0'0'646'0'0,"-11"-8"967"0"0,10 6-1485 0 0,0 0 1 0 0,0 0-1 0 0,0-1 1 0 0,1 1-1 0 0,-1 0 0 0 0,1 0 1 0 0,0 0-1 0 0,-1 0 1 0 0,1 0-1 0 0,0-1 1 0 0,0 1-1 0 0,0 0 0 0 0,1 0 1 0 0,0-3-1 0 0,8-33-93 0 0,-5 25 84 0 0,-1 3-110 0 0,0 1-1 0 0,1-1 1 0 0,0 1-1 0 0,0-1 1 0 0,1 1-1 0 0,8-10 1 0 0,-11 15-44 0 0,1 1 1 0 0,-1 0 0 0 0,1 0-1 0 0,0 0 1 0 0,-1 0-1 0 0,2 0 1 0 0,-1 0-1 0 0,0 1 1 0 0,0-1-1 0 0,1 1 1 0 0,-1 0-1 0 0,1 0 1 0 0,0 1 0 0 0,0-1-1 0 0,0 1 1 0 0,-1-1-1 0 0,1 1 1 0 0,6 0-1 0 0,-5 1-81 0 0,-1 0 0 0 0,1 1 0 0 0,0 0 0 0 0,0 0 0 0 0,0 1 0 0 0,0-1 0 0 0,-1 1-1 0 0,1 0 1 0 0,0 0 0 0 0,-1 1 0 0 0,0-1 0 0 0,0 1 0 0 0,0 0 0 0 0,0 0 0 0 0,0 0-1 0 0,0 1 1 0 0,3 4 0 0 0,1 0-52 0 0,-1 1-1 0 0,0 0 0 0 0,0 1 1 0 0,-1 0-1 0 0,0 0 0 0 0,6 14 1 0 0,-9-14 363 0 0,0 0 1 0 0,-1-1-1 0 0,0 1 1 0 0,0 0 0 0 0,-1 0-1 0 0,0 0 1 0 0,-1 0-1 0 0,0 0 1 0 0,-1 0-1 0 0,0 0 1 0 0,-4 15 0 0 0,2-11 191 0 0,-1-2 1 0 0,0 1-1 0 0,-1 0 1 0 0,0-1-1 0 0,-1 0 1 0 0,0 0-1 0 0,-1-1 1 0 0,-9 13-1 0 0,13-20-297 0 0,-1 0 0 0 0,1 0 1 0 0,-1-1-1 0 0,1 1 0 0 0,-1-1 0 0 0,0 0 0 0 0,-1 0 0 0 0,1 0 0 0 0,0 0 0 0 0,-10 3 0 0 0,11-5-65 0 0,0 0 0 0 0,0-1-1 0 0,0 1 1 0 0,0-1 0 0 0,0 1-1 0 0,0-1 1 0 0,0 0 0 0 0,0 0 0 0 0,0-1-1 0 0,-1 1 1 0 0,1-1 0 0 0,0 1-1 0 0,0-1 1 0 0,0 0 0 0 0,0 0-1 0 0,1 0 1 0 0,-1-1 0 0 0,-5-2-1 0 0,-2-3-36 0 0,1 0-1 0 0,0 0 1 0 0,0-1 0 0 0,0 0-1 0 0,1-1 1 0 0,0 0-1 0 0,1 0 1 0 0,0 0 0 0 0,1-1-1 0 0,0 0 1 0 0,0-1-1 0 0,1 1 1 0 0,-6-17 0 0 0,6 12 76 0 0,0 0 0 0 0,2-1 1 0 0,-1 1-1 0 0,2-1 0 0 0,0 0 0 0 0,1 0 1 0 0,1 0-1 0 0,0 1 0 0 0,4-25 1 0 0,-2 31-51 0 0,0 0 0 0 0,1 0 1 0 0,0 0-1 0 0,0 1 1 0 0,1-1-1 0 0,0 1 1 0 0,1 0-1 0 0,-1 0 1 0 0,2 1-1 0 0,-1-1 0 0 0,1 1 1 0 0,9-9-1 0 0,-12 13-33 0 0,1 0 0 0 0,-1 0-1 0 0,1 1 1 0 0,0-1 0 0 0,0 1-1 0 0,0 0 1 0 0,0 0 0 0 0,0 0 0 0 0,0 1-1 0 0,1-1 1 0 0,7 0 0 0 0,-9 1-19 0 0,1 1 1 0 0,0 0 0 0 0,-1 0 0 0 0,1 1-1 0 0,0-1 1 0 0,-1 1 0 0 0,1 0 0 0 0,-1-1-1 0 0,1 2 1 0 0,-1-1 0 0 0,1 0 0 0 0,-1 1-1 0 0,0-1 1 0 0,0 1 0 0 0,0 0 0 0 0,4 3-1 0 0,-1 0-93 0 0,1 1-1 0 0,-2-1 1 0 0,1 1-1 0 0,-1 0 1 0 0,0 1-1 0 0,0-1 1 0 0,0 1-1 0 0,-1 0 1 0 0,0 0-1 0 0,-1 1 1 0 0,1-1 0 0 0,-2 1-1 0 0,1 0 1 0 0,-1-1-1 0 0,0 1 1 0 0,0 0-1 0 0,-1 1 1 0 0,0-1-1 0 0,-1 0 1 0 0,0 0-1 0 0,0 0 1 0 0,-2 13-1 0 0,2 12 167 0 0,0-28 21 0 0,1 0-1 0 0,-1-1 1 0 0,0 1 0 0 0,-1 0 0 0 0,1 0-1 0 0,-1 0 1 0 0,0-1 0 0 0,-2 9-1 0 0,-2-1 199 0 0,-1 0 0 0 0,0-1 0 0 0,0 0 0 0 0,-1 0 0 0 0,-1 0 0 0 0,1-1 0 0 0,-13 13 0 0 0,19-23 154 0 0,2-19-394 0 0,2 0-49 0 0,1-1 0 0 0,0 1 1 0 0,2 0-1 0 0,0 1 0 0 0,2-1 1 0 0,0 1-1 0 0,12-20 0 0 0,-15 29 35 0 0,1 1 0 0 0,0-1 0 0 0,1 1 0 0 0,14-14 1 0 0,-18 19-34 0 0,0 0 0 0 0,1 0 0 0 0,-1 1 0 0 0,1-1 0 0 0,0 1 0 0 0,-1 0 0 0 0,1 0 0 0 0,0 0 0 0 0,0 0 0 0 0,0 1 0 0 0,0-1 0 0 0,1 1 0 0 0,7-1 0 0 0,-11 2-7 0 0,-1 1 0 0 0,1-1 0 0 0,-1 1 1 0 0,1-1-1 0 0,-1 0 0 0 0,1 1 0 0 0,-1-1 0 0 0,0 1 0 0 0,1-1 0 0 0,-1 1 1 0 0,0 0-1 0 0,0-1 0 0 0,1 1 0 0 0,-1-1 0 0 0,0 1 0 0 0,0-1 0 0 0,0 1 1 0 0,1 0-1 0 0,-1-1 0 0 0,0 1 0 0 0,0 0 0 0 0,0-1 0 0 0,0 1 0 0 0,0 0 1 0 0,0 0-10 0 0,-1 3 9 0 0,1 0 1 0 0,0 0 0 0 0,-1 0-1 0 0,0 0 1 0 0,0 0-1 0 0,0 0 1 0 0,0-1 0 0 0,-1 1-1 0 0,1 0 1 0 0,-1 0 0 0 0,0-1-1 0 0,0 0 1 0 0,-1 1 0 0 0,-3 3-1 0 0,-5 7 1017 0 0,-26 22 0 0 0,28-28-564 0 0,-6 6 193 0 0,0-1 1 0 0,-1 0-1 0 0,-34 19 1 0 0,44-28-686 0 0,1-1 1 0 0,-1-1-1 0 0,0 1 1 0 0,0-1 0 0 0,0 0-1 0 0,-1 0 1 0 0,1-1-1 0 0,0 0 1 0 0,-1 0 0 0 0,1 0-1 0 0,-1-1 1 0 0,1 0-1 0 0,-1 0 1 0 0,1-1 0 0 0,-1 0-1 0 0,-8-2 1 0 0,-1-3-6029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4.534"/>
    </inkml:context>
    <inkml:brush xml:id="br0">
      <inkml:brushProperty name="width" value="0.05" units="cm"/>
      <inkml:brushProperty name="height" value="0.05" units="cm"/>
    </inkml:brush>
  </inkml:definitions>
  <inkml:trace contextRef="#ctx0" brushRef="#br0">1 13 6191 0 0,'0'0'1016'0'0,"10"-9"-712"0"0,-8 8-298 0 0,0 1-1 0 0,0-1 0 0 0,-1 1 1 0 0,1-1-1 0 0,0 1 1 0 0,0 0-1 0 0,0 0 0 0 0,-1 0 1 0 0,1 0-1 0 0,0 0 0 0 0,0 0 1 0 0,-1 1-1 0 0,1-1 0 0 0,0 0 1 0 0,0 1-1 0 0,-1 0 1 0 0,1-1-1 0 0,0 1 0 0 0,-1 0 1 0 0,1 0-1 0 0,-1 0 0 0 0,1 0 1 0 0,1 2-1 0 0,6 3-137 0 0,0 2 0 0 0,12 12 0 0 0,-15-13 63 0 0,7 5-103 0 0,0-1 0 0 0,1 0-1 0 0,0-1 1 0 0,1 0 0 0 0,0-1-1 0 0,29 13 1 0 0,-33-15-1715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4.897"/>
    </inkml:context>
    <inkml:brush xml:id="br0">
      <inkml:brushProperty name="width" value="0.05" units="cm"/>
      <inkml:brushProperty name="height" value="0.05" units="cm"/>
    </inkml:brush>
  </inkml:definitions>
  <inkml:trace contextRef="#ctx0" brushRef="#br0">83 0 7055 0 0,'0'0'323'0'0,"-8"4"102"0"0,4-1-289 0 0,0 0 0 0 0,0 0 0 0 0,0 0 0 0 0,0 0 0 0 0,1 0 0 0 0,-1 1 0 0 0,1 0 0 0 0,0 0 0 0 0,0 0-1 0 0,0 0 1 0 0,1 0 0 0 0,-1 1 0 0 0,1-1 0 0 0,0 1 0 0 0,0-1 0 0 0,-1 7 0 0 0,-1 5 267 0 0,0-1-1 0 0,1 2 1 0 0,-1 26 0 0 0,5 317-1042 0 0,1-8 246 0 0,-12-64-1598 0 0,10-287 1118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35.433"/>
    </inkml:context>
    <inkml:brush xml:id="br0">
      <inkml:brushProperty name="width" value="0.05" units="cm"/>
      <inkml:brushProperty name="height" value="0.05" units="cm"/>
    </inkml:brush>
  </inkml:definitions>
  <inkml:trace contextRef="#ctx0" brushRef="#br0">0 118 1807 0 0,'0'0'199'0'0,"9"-13"530"0"0,1-1 311 0 0,-1 0-413 0 0,1 1 1 0 0,16-18 0 0 0,-23 28-546 0 0,0 0 1 0 0,1 0 0 0 0,-1 0-1 0 0,1 1 1 0 0,0-1-1 0 0,-1 1 1 0 0,1 0 0 0 0,0 0-1 0 0,0 0 1 0 0,0 0-1 0 0,1 1 1 0 0,-1 0 0 0 0,0 0-1 0 0,6-1 1 0 0,-9 2-18 0 0,0 0 0 0 0,1 0 0 0 0,-1 0 1 0 0,0 0-1 0 0,0 0 0 0 0,1 0 0 0 0,-1 1 0 0 0,0-1 1 0 0,0 0-1 0 0,1 1 0 0 0,-1-1 0 0 0,0 1 1 0 0,0-1-1 0 0,0 1 0 0 0,0 0 0 0 0,0-1 0 0 0,0 1 1 0 0,0 0-1 0 0,2 1 0 0 0,-2 1-2 0 0,1-1-1 0 0,-1 0 1 0 0,1 0-1 0 0,-1 1 1 0 0,0-1-1 0 0,1 1 1 0 0,-1-1-1 0 0,1 6 1 0 0,-1-2-23 0 0,1 1 0 0 0,-2-1 0 0 0,1 0 0 0 0,-1 1 0 0 0,0-1 0 0 0,0 1 1 0 0,-2 8-1 0 0,-32 136 2132 0 0,33-148-2050 0 0,0 0-1 0 0,0 1 1 0 0,1-1 0 0 0,-1 0 0 0 0,1 0 0 0 0,0 1 0 0 0,0-1 0 0 0,1 0 0 0 0,-1 1 0 0 0,1 3-1 0 0,0-6-81 0 0,-1 0 0 0 0,1 0 0 0 0,-1 0 0 0 0,1 0 0 0 0,0 0 0 0 0,-1 0-1 0 0,1 0 1 0 0,0-1 0 0 0,0 1 0 0 0,-1 0 0 0 0,1 0 0 0 0,0-1 0 0 0,0 1-1 0 0,0-1 1 0 0,0 1 0 0 0,0-1 0 0 0,0 1 0 0 0,0-1 0 0 0,0 1 0 0 0,0-1-1 0 0,0 0 1 0 0,0 0 0 0 0,0 1 0 0 0,0-1 0 0 0,1 0 0 0 0,-1 0 0 0 0,0 0-1 0 0,0 0 1 0 0,0 0 0 0 0,0-1 0 0 0,0 1 0 0 0,0 0 0 0 0,2-1 0 0 0,16-4 115 0 0,-1-1 0 0 0,0-1 0 0 0,0-1 1 0 0,-1 0-1 0 0,24-16 0 0 0,-12 7 80 0 0,-5 3-82 0 0,-9 5-74 0 0,23-10-1 0 0,-34 17-75 0 0,1 0 0 0 0,-1 1 0 0 0,0-1 1 0 0,1 1-1 0 0,-1 0 0 0 0,0 1 0 0 0,1-1 0 0 0,-1 1 0 0 0,1 0 0 0 0,7 0 0 0 0,-10 1-15 0 0,-1-1-1 0 0,1 1 1 0 0,0-1-1 0 0,0 1 1 0 0,0 0 0 0 0,-1-1-1 0 0,1 1 1 0 0,0 0-1 0 0,-1 0 1 0 0,1 0-1 0 0,-1 0 1 0 0,1 0-1 0 0,-1 1 1 0 0,0-1-1 0 0,0 0 1 0 0,1 1-1 0 0,-1-1 1 0 0,0 1 0 0 0,0-1-1 0 0,0 1 1 0 0,0 0-1 0 0,-1-1 1 0 0,1 1-1 0 0,0 0 1 0 0,-1 0-1 0 0,1-1 1 0 0,-1 1-1 0 0,1 0 1 0 0,-1 3 0 0 0,1 1-51 0 0,-1 0 1 0 0,0 0-1 0 0,-1-1 1 0 0,1 1-1 0 0,-1 0 1 0 0,0 0-1 0 0,0-1 1 0 0,-3 8-1 0 0,-11 21 461 0 0,-1-1-1 0 0,-2-1 0 0 0,0-1 1 0 0,-26 31-1 0 0,-1-6-703 0 0,13-20-3768 0 0,4-7-1141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9:32.935"/>
    </inkml:context>
    <inkml:brush xml:id="br0">
      <inkml:brushProperty name="width" value="0.05" units="cm"/>
      <inkml:brushProperty name="height" value="0.05" units="cm"/>
    </inkml:brush>
  </inkml:definitions>
  <inkml:trace contextRef="#ctx0" brushRef="#br0">0 24 775 0 0,'0'0'11088'0'0,"8"-7"-10704"0"0,-4 5-358 0 0,-1 0-1 0 0,0 0 0 0 0,1 0 1 0 0,-1 1-1 0 0,1-1 0 0 0,0 1 1 0 0,0 0-1 0 0,-1 0 1 0 0,1 0-1 0 0,0 1 0 0 0,0-1 1 0 0,0 1-1 0 0,4 0 0 0 0,2-1 39 0 0,-5 1-30 0 0,0 0 0 0 0,0 1 0 0 0,0 0 0 0 0,0 0 0 0 0,0 0 0 0 0,0 0 0 0 0,0 1-1 0 0,0 0 1 0 0,0 0 0 0 0,-1 0 0 0 0,8 4 0 0 0,-2 0 292 0 0,-9-6-248 0 0,7 13 268 0 0,-8-11-287 0 0,0 1 0 0 0,0-1 0 0 0,1 0 0 0 0,-1 0-1 0 0,0 0 1 0 0,-1 0 0 0 0,1 0 0 0 0,0 0 0 0 0,-1 0-1 0 0,1 0 1 0 0,-1 0 0 0 0,0 0 0 0 0,1 0 0 0 0,-1 0 0 0 0,0 0-1 0 0,-2 3 1 0 0,-2 1 98 0 0,0 1-1 0 0,0-1 1 0 0,-7 6-1 0 0,-12 15-270 0 0,23-26 50 0 0,-2 2 64 0 0,2-3 86 0 0,-16 14-854 0 0,17-12 654 0 0,0-1-1 0 0,0 1 1 0 0,0-1 0 0 0,0 1 0 0 0,0 0 0 0 0,1-1 0 0 0,-1 1 0 0 0,0-1 0 0 0,1 1 0 0 0,-1-1 0 0 0,1 1 0 0 0,0-1 0 0 0,0 1 0 0 0,-1-1 0 0 0,1 0 0 0 0,0 0 0 0 0,0 1-1 0 0,0-1 1 0 0,2 2 0 0 0,-2-2 120 0 0,0 0-1 0 0,1 0 0 0 0,-1-1 1 0 0,0 1-1 0 0,0 0 1 0 0,1-1-1 0 0,-1 1 0 0 0,0-1 1 0 0,1 1-1 0 0,-1-1 1 0 0,0 1-1 0 0,1-1 0 0 0,-1 0 1 0 0,0 0-1 0 0,1 0 1 0 0,-1 0-1 0 0,1 0 0 0 0,-1 0 1 0 0,0 0-1 0 0,1 0 0 0 0,-1-1 1 0 0,1 1-1 0 0,0-1 1 0 0,2 0 51 0 0,9-1 221 0 0,-1-1 1 0 0,17-6 0 0 0,9-3 470 0 0,13-4 199 0 0,-37 11-741 0 0,0 0-1 0 0,1 1 1 0 0,22-3 0 0 0,-24 5-196 0 0,-9 1-29 0 0,0 0-1 0 0,0 0 1 0 0,1 1 0 0 0,-1 0 0 0 0,0 0 0 0 0,0 0 0 0 0,0 0 0 0 0,8 2 0 0 0,-11-2-63 0 0,-6-1-644 0 0,4 1 602 0 0,0-1 0 0 0,1 1 0 0 0,-1 0 0 0 0,0 0 0 0 0,0-1 0 0 0,0 1 0 0 0,1 0 0 0 0,-1 0 0 0 0,0 0 0 0 0,0 0 0 0 0,0 0 0 0 0,0 0 0 0 0,0 0 0 0 0,-1 1 0 0 0,-5 1-1393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9:38.378"/>
    </inkml:context>
    <inkml:brush xml:id="br0">
      <inkml:brushProperty name="width" value="0.05" units="cm"/>
      <inkml:brushProperty name="height" value="0.05" units="cm"/>
    </inkml:brush>
  </inkml:definitions>
  <inkml:trace contextRef="#ctx0" brushRef="#br0">14 110 599 0 0,'1'-1'122'0'0,"0"-1"0"0"0,0 1-1 0 0,-1-1 1 0 0,1 1-1 0 0,-1-1 1 0 0,1 0 0 0 0,-1 1-1 0 0,0-1 1 0 0,0 0-1 0 0,0 1 1 0 0,0-1 0 0 0,0 0-1 0 0,0 0 1 0 0,0-1-1 0 0,-1 2 179 0 0,-1-3 3 0 0,1 3-291 0 0,1 1 0 0 0,0 0 1 0 0,-1 0-1 0 0,1-1 0 0 0,0 1 0 0 0,0 0 0 0 0,-1-1 0 0 0,1 1 1 0 0,0 0-1 0 0,0 0 0 0 0,-1-1 0 0 0,1 1 0 0 0,0-1 0 0 0,0 1 1 0 0,0 0-1 0 0,0-1 0 0 0,0 1 0 0 0,0 0 0 0 0,0-1 0 0 0,-1 1 1 0 0,1-1-1 0 0,0 1 0 0 0,0 0 0 0 0,0-1 0 0 0,1 1 0 0 0,-1 0 1 0 0,0-1-1 0 0,0 1 0 0 0,0-1 0 0 0,0 1 0 0 0,0-1 0 0 0,3-2 40 0 0,0-1 0 0 0,0 1 0 0 0,0 0 0 0 0,0 0 0 0 0,1 0 0 0 0,-1 1-1 0 0,1-1 1 0 0,0 1 0 0 0,0-1 0 0 0,0 1 0 0 0,0 1 0 0 0,5-3-1 0 0,-2 2-35 0 0,0-1 0 0 0,0 2 0 0 0,-1-1 0 0 0,1 1 0 0 0,0 0 0 0 0,0 0 0 0 0,9 1 0 0 0,-14 0-21 0 0,0 0 1 0 0,1 1-1 0 0,-1 0 1 0 0,0-1 0 0 0,0 1-1 0 0,0 0 1 0 0,0 0-1 0 0,0 0 1 0 0,0 0-1 0 0,-1 0 1 0 0,1 0 0 0 0,0 1-1 0 0,-1-1 1 0 0,1 1-1 0 0,0-1 1 0 0,-1 1-1 0 0,0-1 1 0 0,1 1-1 0 0,-1 0 1 0 0,0 0 0 0 0,0 0-1 0 0,0 0 1 0 0,0 0-1 0 0,0 0 1 0 0,0 0-1 0 0,-1 0 1 0 0,1 4 0 0 0,2 4 27 0 0,-1 0 0 0 0,-1 1-1 0 0,0 0 1 0 0,-1 12 0 0 0,0-18 38 0 0,-1-1 0 0 0,1 0-1 0 0,-1 0 1 0 0,0 0 0 0 0,-1 0-1 0 0,1 0 1 0 0,-1 0 0 0 0,0 0-1 0 0,0 0 1 0 0,0-1 0 0 0,0 1-1 0 0,0-1 1 0 0,-1 1 0 0 0,0-1-1 0 0,0 0 1 0 0,0 0 0 0 0,0 0-1 0 0,0-1 1 0 0,-7 5 0 0 0,9-6-49 0 0,0 0 1 0 0,0 0-1 0 0,0-1 1 0 0,-1 1-1 0 0,1-1 0 0 0,0 1 1 0 0,0-1-1 0 0,-1 1 1 0 0,1-1-1 0 0,0 0 1 0 0,-1 0-1 0 0,1 1 0 0 0,0-1 1 0 0,-1 0-1 0 0,1 0 1 0 0,-1 0-1 0 0,1-1 1 0 0,0 1-1 0 0,-1 0 1 0 0,1 0-1 0 0,0-1 0 0 0,-1 1 1 0 0,1-1-1 0 0,-1 0 1 0 0,-1 0 41 0 0,1-1-1 0 0,-1 1 1 0 0,1-1 0 0 0,-1 0-1 0 0,1 0 1 0 0,0 1 0 0 0,0-2 0 0 0,-2-1-1 0 0,2 0-21 0 0,0 0-1 0 0,0 0 0 0 0,0 0 1 0 0,0 0-1 0 0,1 0 0 0 0,0-1 1 0 0,-1 1-1 0 0,2 0 0 0 0,-1-1 1 0 0,0 1-1 0 0,1-1 0 0 0,0 1 1 0 0,0-1-1 0 0,0 1 0 0 0,1-1 1 0 0,0 1-1 0 0,-1-1 0 0 0,3-5 1 0 0,1-2 62 0 0,0-1 0 0 0,0 1 0 0 0,1 0 0 0 0,1 0 0 0 0,7-11 0 0 0,-2 8 182 0 0,-10 15-270 0 0,-1 0 0 0 0,0 0 0 0 0,0 0 0 0 0,0 0 0 0 0,0 0 0 0 0,0 0 0 0 0,0 0-1 0 0,0 0 1 0 0,0 0 0 0 0,0 0 0 0 0,0 0 0 0 0,1 0 0 0 0,-1 0 0 0 0,0 0-1 0 0,0 0 1 0 0,0 0 0 0 0,0 0 0 0 0,0 0 0 0 0,0 0 0 0 0,0 0 0 0 0,0 0 0 0 0,1 0-1 0 0,-1 0 1 0 0,0 0 0 0 0,0 0 0 0 0,0 0 0 0 0,0 0 0 0 0,0 0 0 0 0,0 0-1 0 0,0 0 1 0 0,0 0 0 0 0,0 0 0 0 0,0 0 0 0 0,1 0 0 0 0,-1 0 0 0 0,0 0 0 0 0,0 1-1 0 0,0-1 1 0 0,0 0 0 0 0,0 0 0 0 0,0 0 0 0 0,0 0 0 0 0,0 0 0 0 0,0 0-1 0 0,0 0 1 0 0,1 11 227 0 0,-4 11 21 0 0,-9 30-1 0 0,0 0-380 0 0,9-29-38 0 0,-23 102-1434 0 0,23-116 1067 0 0,0 0 0 0 0,-8 12 1 0 0,7-12-69 0 0,2-8 288 0 0,1 0 328 0 0,1-1 0 0 0,-1 1-1 0 0,0-1 1 0 0,1 1 0 0 0,-1-1 0 0 0,0 0-1 0 0,1 0 1 0 0,-1 1 0 0 0,0-1-1 0 0,0 0 1 0 0,1 0 0 0 0,-1 0-1 0 0,0 1 1 0 0,0-1 0 0 0,1 0-1 0 0,-1 0 1 0 0,0 0 0 0 0,0 0-1 0 0,1-1 1 0 0,-1 1 0 0 0,0 0-1 0 0,0 0 1 0 0,1 0 0 0 0,-1-1-1 0 0,0 1 1 0 0,0 0 0 0 0,1-1 0 0 0,-1 1-1 0 0,1 0 1 0 0,-1-1 0 0 0,0 1-1 0 0,1-1 1 0 0,-1 1 0 0 0,1-1-1 0 0,-1 0 1 0 0,1 1 0 0 0,-2-2-1 0 0,1 0 88 0 0,0 0 0 0 0,0 0-1 0 0,0 0 1 0 0,1 0 0 0 0,-1 0-1 0 0,0 0 1 0 0,1 0 0 0 0,-1-5-1 0 0,1-15 209 0 0,1-1-1 0 0,1 1 1 0 0,7-31-1 0 0,-8 50-300 0 0,0-5 4 0 0,0 1-1 0 0,1 0 1 0 0,0-1-1 0 0,1 1 1 0 0,-1 0-1 0 0,1 1 1 0 0,5-9-1 0 0,-8 15-13 0 0,0 0 1 0 0,0 0-1 0 0,0 0 0 0 0,0-1 0 0 0,0 1 0 0 0,1 0 0 0 0,-1 0 0 0 0,0 0 0 0 0,0 0 0 0 0,0 0 1 0 0,0-1-1 0 0,0 1 0 0 0,0 0 0 0 0,1 0 0 0 0,-1 0 0 0 0,0 0 0 0 0,0 0 0 0 0,0 0 0 0 0,0 0 0 0 0,0 0 1 0 0,1 0-1 0 0,-1-1 0 0 0,0 1 0 0 0,0 0 0 0 0,0 0 0 0 0,0 0 0 0 0,1 0 0 0 0,-1 0 0 0 0,0 0 0 0 0,0 0 1 0 0,0 0-1 0 0,0 0 0 0 0,1 0 0 0 0,-1 0 0 0 0,0 0 0 0 0,0 1 0 0 0,0-1 0 0 0,0 0 0 0 0,1 0 0 0 0,-1 0 1 0 0,0 0-1 0 0,0 0 0 0 0,0 0 0 0 0,0 0 0 0 0,1 0 0 0 0,-1 0 0 0 0,0 1 0 0 0,0-1 0 0 0,0 0 0 0 0,0 0 1 0 0,0 0-1 0 0,0 0 0 0 0,0 0 0 0 0,0 1 0 0 0,1-1 0 0 0,-1 0 0 0 0,0 0 0 0 0,0 0 0 0 0,0 0 1 0 0,0 1-1 0 0,0-1 0 0 0,0 0 0 0 0,0 0 0 0 0,3 10-7 0 0,-3-10 7 0 0,4 26-280 0 0,2-1 0 0 0,2 0-1 0 0,16 41 1 0 0,-24-65 242 0 0,1 1 0 0 0,0-1 1 0 0,-1 1-1 0 0,1-1 0 0 0,-1 1 0 0 0,1-1 0 0 0,-1 1 1 0 0,0-1-1 0 0,0 1 0 0 0,0-1 0 0 0,0 1 0 0 0,0-1 1 0 0,0 1-1 0 0,0-1 0 0 0,0 1 0 0 0,-1-1 0 0 0,1 1 1 0 0,0-1-1 0 0,-1 1 0 0 0,0-1 0 0 0,1 1 0 0 0,-1-1 1 0 0,0 0-1 0 0,1 1 0 0 0,-1-1 0 0 0,0 0 0 0 0,0 0 1 0 0,0 0-1 0 0,0 1 0 0 0,0-1 0 0 0,-1 0 0 0 0,0 1 1 0 0,0-1 59 0 0,0 0 1 0 0,0-1 0 0 0,0 1 0 0 0,1 0 0 0 0,-1 0 0 0 0,0-1 0 0 0,0 1 0 0 0,0-1 0 0 0,0 0 0 0 0,0 0 0 0 0,0 1 0 0 0,0-1 0 0 0,-1 0 0 0 0,1-1 0 0 0,0 1 0 0 0,0 0 0 0 0,0-1 0 0 0,0 1 0 0 0,0-1 0 0 0,1 1 0 0 0,-1-1 0 0 0,0 0 0 0 0,0 0 0 0 0,-2-1 0 0 0,2 0-8 0 0,0 1 1 0 0,0 0-1 0 0,-1-1 0 0 0,2 0 1 0 0,-1 1-1 0 0,0-1 1 0 0,0 0-1 0 0,0 0 1 0 0,1 0-1 0 0,-1 0 0 0 0,1 0 1 0 0,0 0-1 0 0,-2-3 1 0 0,2 2-21 0 0,1 0 0 0 0,-1 0 0 0 0,1 0 0 0 0,-1 0 0 0 0,1 0 0 0 0,0-1 0 0 0,0 1 0 0 0,1 0 0 0 0,-1 0 0 0 0,2-5 0 0 0,1-4 2 0 0,0 1 0 0 0,1 0 0 0 0,1 0 0 0 0,0 1 0 0 0,11-19 0 0 0,-4 11 289 0 0,0 1 1 0 0,21-21-1 0 0,-31 36-247 0 0,0 0-1 0 0,0-1 1 0 0,0 1-1 0 0,1 0 1 0 0,-1 0-1 0 0,1 0 1 0 0,-1 1-1 0 0,1-1 1 0 0,-1 1-1 0 0,1-1 1 0 0,0 1-1 0 0,0 0 1 0 0,0 0-1 0 0,0 0 1 0 0,4 0-1 0 0,-6 1-30 0 0,-1 0 1 0 0,1 0-1 0 0,0 1 0 0 0,-1-1 0 0 0,1 0 0 0 0,-1 1 0 0 0,1-1 0 0 0,-1 1 0 0 0,1-1 0 0 0,-1 1 0 0 0,1-1 0 0 0,-1 1 0 0 0,0-1 0 0 0,1 1 0 0 0,-1-1 0 0 0,0 1 0 0 0,1-1 1 0 0,-1 1-1 0 0,1 1 0 0 0,4 13-50 0 0,-4-14 14 0 0,1 10-51 0 0,1 0 0 0 0,-2 0 0 0 0,1 0 0 0 0,-1 1 0 0 0,-1-1 0 0 0,0 0 0 0 0,-1 1 0 0 0,0-1 0 0 0,-1 0 0 0 0,0 0 0 0 0,-1 0-1 0 0,-7 21 1 0 0,9-31 18 0 0,0 1-1 0 0,0 0 1 0 0,0-1 0 0 0,0 1-1 0 0,0-1 1 0 0,-1 1-1 0 0,1-1 1 0 0,0 1-1 0 0,-1-1 1 0 0,1 0-1 0 0,-1 0 1 0 0,0 0-1 0 0,1 0 1 0 0,-1 0 0 0 0,0 0-1 0 0,0 0 1 0 0,0 0-1 0 0,0-1 1 0 0,1 1-1 0 0,-5 0 1 0 0,6-1 65 0 0,-1 0 1 0 0,0 0-1 0 0,1 0 1 0 0,-1 0-1 0 0,1 0 1 0 0,-1 0-1 0 0,1 0 0 0 0,-1 0 1 0 0,1 0-1 0 0,-1 0 1 0 0,1 0-1 0 0,-1 0 1 0 0,1 0-1 0 0,-1 0 1 0 0,1-1-1 0 0,-1 1 1 0 0,1 0-1 0 0,-1 0 0 0 0,1-1 1 0 0,-1 1-1 0 0,1 0 1 0 0,-1-1-1 0 0,1 1 1 0 0,0-1-1 0 0,-1 1 1 0 0,1 0-1 0 0,-1-1 1 0 0,1 1-1 0 0,0-1 1 0 0,0 1-1 0 0,-1-1 0 0 0,1 0 1 0 0,-3-13 206 0 0,3 13-207 0 0,0-6 83 0 0,0-1 1 0 0,1 0-1 0 0,0 1 0 0 0,0-1 0 0 0,1 1 0 0 0,0-1 0 0 0,0 1 0 0 0,5-11 0 0 0,31-56 213 0 0,-34 66-293 0 0,0 1-1 0 0,4-7 10 0 0,1 0 0 0 0,15-21-1 0 0,-24 45 207 0 0,-4 5 156 0 0,-24 51 730 0 0,17-42-1692 0 0,1 0 1 0 0,-9 30 0 0 0,19-53 1057 0 0,-13-13-31 0 0,12 9-435 0 0,-1-1-1 0 0,1 1 1 0 0,0 0 0 0 0,0-1-1 0 0,0 1 1 0 0,1 0 0 0 0,-1-1-1 0 0,1 1 1 0 0,-1-1 0 0 0,1 1-1 0 0,1-1 1 0 0,-1 1-1 0 0,0-1 1 0 0,1 1 0 0 0,0-1-1 0 0,-1 1 1 0 0,1 0 0 0 0,1-1-1 0 0,-1 1 1 0 0,0 0 0 0 0,4-6-1 0 0,-2 5-6 0 0,-1-1 0 0 0,1 1-1 0 0,0 0 1 0 0,0 0 0 0 0,0 0-1 0 0,1 1 1 0 0,-1-1 0 0 0,1 1 0 0 0,0 0-1 0 0,0-1 1 0 0,0 2 0 0 0,0-1-1 0 0,0 1 1 0 0,10-5 0 0 0,-13 7 4 0 0,-1 0 1 0 0,1-1 0 0 0,0 1-1 0 0,0 0 1 0 0,0 0-1 0 0,0-1 1 0 0,0 1-1 0 0,0 0 1 0 0,0 0 0 0 0,-1 0-1 0 0,1 0 1 0 0,0 0-1 0 0,0 0 1 0 0,0 1 0 0 0,0-1-1 0 0,0 0 1 0 0,0 0-1 0 0,0 1 1 0 0,-1-1 0 0 0,1 0-1 0 0,0 1 1 0 0,0-1-1 0 0,0 1 1 0 0,-1-1 0 0 0,1 1-1 0 0,0-1 1 0 0,0 1-1 0 0,-1 0 1 0 0,1-1 0 0 0,-1 1-1 0 0,1 0 1 0 0,-1-1-1 0 0,1 1 1 0 0,-1 0-1 0 0,1 0 1 0 0,-1 0 0 0 0,1-1-1 0 0,-1 1 1 0 0,0 0-1 0 0,0 0 1 0 0,1 0 0 0 0,-1 0-1 0 0,0 0 1 0 0,0 1-1 0 0,1 5 188 0 0,-1 0 0 0 0,0 1-1 0 0,0-1 1 0 0,-2 12 0 0 0,1-5 44 0 0,0 6-95 0 0,0 6-78 0 0,-6 29 0 0 0,7-50-42 0 0,-2 1-65 0 0,-8-5 324 0 0,5-2-269 0 0,5 1-8 0 0,-1 0-1 0 0,0-1 0 0 0,1 1 0 0 0,-1 0 1 0 0,1-1-1 0 0,-1 1 0 0 0,1-1 1 0 0,-1 1-1 0 0,1-1 0 0 0,-1 1 0 0 0,1-1 1 0 0,-1 1-1 0 0,1-1 0 0 0,0 1 0 0 0,-1-1 1 0 0,1 0-1 0 0,0 1 0 0 0,-1-1 0 0 0,1 1 1 0 0,0-1-1 0 0,0 0 0 0 0,0 1 1 0 0,0-1-1 0 0,-1 0 0 0 0,1 1 0 0 0,0-1 1 0 0,0 0-1 0 0,0 0 0 0 0,0 1 0 0 0,1-1 1 0 0,-1 0-1 0 0,0 0 0 0 0,0 0 13 0 0,1-2 10 0 0,-1-1-1 0 0,1 1 0 0 0,0 0 1 0 0,-1 0-1 0 0,1 0 1 0 0,1 0-1 0 0,-1 1 0 0 0,0-1 1 0 0,3-3-1 0 0,2-2 167 0 0,0 0-1 0 0,13-12 0 0 0,-18 19-125 0 0,-1 3-30 0 0,0-1 1 0 0,1 1 0 0 0,-1 0-1 0 0,0 0 1 0 0,0-1 0 0 0,0 1-1 0 0,-1 0 1 0 0,1 0 0 0 0,-1 2-1 0 0,-2 11 120 0 0,-2 0 1 0 0,-6 17-1 0 0,10-28-198 0 0,-1 0 0 0 0,0 0 0 0 0,0 0 0 0 0,-1-1 0 0 0,1 1 0 0 0,-1 0 0 0 0,1-1 0 0 0,-1 1 0 0 0,0-1 0 0 0,-1 0 0 0 0,1 0 0 0 0,-6 3 0 0 0,8-5 87 0 0,-1 0 0 0 0,0 0 0 0 0,1 0 0 0 0,-1 0 0 0 0,0-1 0 0 0,0 1 0 0 0,1-1 0 0 0,-1 1 0 0 0,0-1 0 0 0,0 0 0 0 0,0 1 0 0 0,0-1 0 0 0,0 0 0 0 0,0-1 0 0 0,1 1 0 0 0,-1 0 0 0 0,0 0 0 0 0,-3-2 0 0 0,3 2 113 0 0,1 0 10 0 0,-8-4-26 0 0,9 4-270 0 0,1-15-382 0 0,2 7 523 0 0,0-1-1 0 0,0 1 1 0 0,1 0-1 0 0,0 0 0 0 0,1 0 1 0 0,10-13-1 0 0,1 1 403 0 0,22-20-1 0 0,-35 36-355 0 0,-3 4-56 0 0,1 0 1 0 0,-1 0-1 0 0,0 0 0 0 0,0 0 1 0 0,1 1-1 0 0,-1-1 0 0 0,0 0 1 0 0,0 0-1 0 0,0 0 0 0 0,1 0 1 0 0,-1 0-1 0 0,0 0 0 0 0,0 0 1 0 0,1 0-1 0 0,-1 1 1 0 0,0-1-1 0 0,0 0 0 0 0,0 0 1 0 0,1 0-1 0 0,-1 0 0 0 0,0 1 1 0 0,0-1-1 0 0,0 0 0 0 0,0 0 1 0 0,0 0-1 0 0,0 1 0 0 0,1-1 1 0 0,-1 0-1 0 0,0 0 0 0 0,0 0 1 0 0,0 1-1 0 0,0-1 0 0 0,0 0 1 0 0,0 1-1 0 0,4 7 97 0 0,-3-2-55 0 0,0 1 0 0 0,0-1 0 0 0,0 0 0 0 0,-1 0 0 0 0,0 0 1 0 0,-1 9-1 0 0,-9 41-521 0 0,5-33-126 0 0,4-21 538 0 0,0-1 52 0 0,-1 0 0 0 0,0 0 0 0 0,0 0 0 0 0,0 0 0 0 0,0 0 0 0 0,0 0 0 0 0,0 0 0 0 0,0-1 1 0 0,0 1-1 0 0,0-1 0 0 0,0 1 0 0 0,0-1 0 0 0,0 0 0 0 0,0 0 0 0 0,0 0 0 0 0,0 0 0 0 0,0 0 0 0 0,0-1 1 0 0,0 1-1 0 0,-1 0 0 0 0,1-1 0 0 0,0 0 0 0 0,0 1 0 0 0,0-1 0 0 0,1 0 0 0 0,-4-2 0 0 0,5 3-12 0 0,-1-1 0 0 0,1 1-1 0 0,0 0 1 0 0,0-1 0 0 0,0 1-1 0 0,-1-1 1 0 0,1 1 0 0 0,0-1-1 0 0,0 1 1 0 0,0-1 0 0 0,0 1-1 0 0,0-1 1 0 0,0 1 0 0 0,0-1-1 0 0,0 1 1 0 0,0-1-1 0 0,0 1 1 0 0,0-1 0 0 0,0 1-1 0 0,0-1 1 0 0,0 1 0 0 0,1-1-1 0 0,-1 1 1 0 0,0-1 0 0 0,0 1-1 0 0,1-1 1 0 0,-1 1 0 0 0,0 0-1 0 0,0-1 1 0 0,1 0 0 0 0,9-12-74 0 0,3-1 123 0 0,-6 5 49 0 0,1 0-1 0 0,0 1 1 0 0,0 0 0 0 0,1 1 0 0 0,0-1 0 0 0,0 2 0 0 0,16-9 0 0 0,-25 15-74 0 0,0-1-1 0 0,1 1 0 0 0,-1 0 1 0 0,0 0-1 0 0,0 0 0 0 0,0 0 1 0 0,1 0-1 0 0,-1 0 0 0 0,0 0 1 0 0,0 0-1 0 0,0 0 0 0 0,1 0 1 0 0,-1 0-1 0 0,0 0 0 0 0,0 0 1 0 0,0 0-1 0 0,1 0 0 0 0,-1 0 1 0 0,0 0-1 0 0,0 0 0 0 0,0 0 1 0 0,1 1-1 0 0,-1-1 0 0 0,0 0 1 0 0,0 0-1 0 0,0 0 0 0 0,0 0 1 0 0,1 0-1 0 0,-1 0 0 0 0,0 1 1 0 0,0-1-1 0 0,0 0 0 0 0,0 0 1 0 0,0 0-1 0 0,1 0 0 0 0,-1 1 1 0 0,0-1-1 0 0,0 0 0 0 0,0 0 1 0 0,0 0-1 0 0,0 1 0 0 0,0-1 1 0 0,0 0-1 0 0,0 0 0 0 0,0 0 1 0 0,0 1-1 0 0,0-1 0 0 0,0 0 1 0 0,0 0-1 0 0,0 0 0 0 0,0 1 1 0 0,0-1-1 0 0,0 0 0 0 0,0 0 1 0 0,0 1-1 0 0,-2 10-24 0 0,2-11 27 0 0,-4 14 83 0 0,-1 0 0 0 0,0-1 0 0 0,-10 18-1 0 0,7-16-281 0 0,1 1 0 0 0,-5 18 0 0 0,4-12-211 0 0,8-20 288 0 0,3-22-616 0 0,1 7 785 0 0,0-1 1 0 0,1 2-1 0 0,0-1 0 0 0,1 1 0 0 0,14-21 0 0 0,-5 7-16 0 0,-19 30 26 0 0,1 0 0 0 0,0 0 0 0 0,-1-1 0 0 0,0 1 0 0 0,0-1 0 0 0,0 0 0 0 0,0 0 0 0 0,0 0 0 0 0,0-1 0 0 0,-1 0 0 0 0,1 0 0 0 0,-1 0 0 0 0,0 0 0 0 0,0-1 0 0 0,-6 2 0 0 0,9-3-30 0 0,1-1 1 0 0,0 1-1 0 0,-1-1 0 0 0,1 1 0 0 0,0-1 0 0 0,-1 0 0 0 0,1 0 1 0 0,0 1-1 0 0,0-1 0 0 0,0 0 0 0 0,0 0 0 0 0,0 0 0 0 0,-1 0 0 0 0,2 0 1 0 0,-1-1-1 0 0,0 1 0 0 0,0 0 0 0 0,0 0 0 0 0,1-1 0 0 0,-1 1 1 0 0,0 0-1 0 0,1-1 0 0 0,-1 1 0 0 0,1 0 0 0 0,-1-3 0 0 0,-1-2 111 0 0,1 0 0 0 0,0 0-1 0 0,0 0 1 0 0,-1-8-1 0 0,3 9-187 0 0,-1 0 1 0 0,1 0-1 0 0,-1 0 0 0 0,1 1 0 0 0,1-1 0 0 0,-1 0 0 0 0,1 0 0 0 0,2-5 0 0 0,4-4-186 0 0,13-20-1 0 0,-21 34 153 0 0,2 15-384 0 0,-4 9-416 0 0,-5 38-1 0 0,3-37-360 0 0,3-24 981 0 0,-13-15 562 0 0,4 5-220 0 0,0-1-33 0 0,0 0 1 0 0,1-1-1 0 0,0 1 1 0 0,0-2-1 0 0,1 1 0 0 0,-7-15 1 0 0,15 25-426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9:42.161"/>
    </inkml:context>
    <inkml:brush xml:id="br0">
      <inkml:brushProperty name="width" value="0.05" units="cm"/>
      <inkml:brushProperty name="height" value="0.05" units="cm"/>
    </inkml:brush>
  </inkml:definitions>
  <inkml:trace contextRef="#ctx0" brushRef="#br0">1 136 599 0 0,'7'-18'732'0'0,"61"-41"3504"0"0,-61 52-4014 0 0,1 0 0 0 0,1 1 0 0 0,-1 1-1 0 0,1-1 1 0 0,0 1 0 0 0,0 1 0 0 0,0 0-1 0 0,1 0 1 0 0,14-3 0 0 0,-21 6-146 0 0,-1 0 1 0 0,1 1 0 0 0,-1-1-1 0 0,1 1 1 0 0,-1 0 0 0 0,1 0-1 0 0,-1 0 1 0 0,1 0 0 0 0,-1 0-1 0 0,1 0 1 0 0,-1 1 0 0 0,1-1-1 0 0,-1 1 1 0 0,1 0-1 0 0,-1 0 1 0 0,0 0 0 0 0,1 0-1 0 0,3 3 1 0 0,-4-2-3 0 0,1 0 0 0 0,-1 0 0 0 0,0 1 0 0 0,0-1 0 0 0,0 1 0 0 0,0 0 0 0 0,0 0 0 0 0,0 0 0 0 0,-1 0 0 0 0,1 0 0 0 0,-1 0 0 0 0,2 5 0 0 0,-1 2 17 0 0,0 1 1 0 0,0-1 0 0 0,-1 1-1 0 0,0-1 1 0 0,-1 1-1 0 0,0 0 1 0 0,-3 19-1 0 0,1-22-66 0 0,0 0-1 0 0,-1 0 1 0 0,1 0-1 0 0,-2-1 1 0 0,1 1-1 0 0,-1-1 1 0 0,0 0-1 0 0,-1 1 1 0 0,1-2-1 0 0,-1 1 1 0 0,-1-1-1 0 0,1 0 1 0 0,-1 0-1 0 0,0 0 0 0 0,-1-1 1 0 0,1 0-1 0 0,-1 0 1 0 0,0 0-1 0 0,0-1 1 0 0,-1 0-1 0 0,1-1 1 0 0,-1 0-1 0 0,0 0 1 0 0,0 0-1 0 0,0-1 1 0 0,0 0-1 0 0,-12 0 1 0 0,19-1 1 0 0,0-1 1 0 0,-1 0 0 0 0,1 0 0 0 0,0 0-1 0 0,0 0 1 0 0,-1 0 0 0 0,1 0-1 0 0,0 0 1 0 0,0-1 0 0 0,0 1 0 0 0,-1 0-1 0 0,1-1 1 0 0,0 1 0 0 0,0-1 0 0 0,0 1-1 0 0,0-1 1 0 0,0 0 0 0 0,0 1-1 0 0,0-1 1 0 0,0 0 0 0 0,0 0 0 0 0,0 0-1 0 0,0 1 1 0 0,0-1 0 0 0,1 0-1 0 0,-1 0 1 0 0,0 0 0 0 0,1 0 0 0 0,-1-1-1 0 0,0 1 1 0 0,1 0 0 0 0,0 0 0 0 0,-1 0-1 0 0,1 0 1 0 0,-1-2 0 0 0,0-4 68 0 0,1 1 0 0 0,0-1 1 0 0,0 0-1 0 0,0 0 0 0 0,2-9 0 0 0,0-1-132 0 0,-2 11 51 0 0,1 1 0 0 0,0-1 0 0 0,0 0 0 0 0,1 1 1 0 0,-1 0-1 0 0,1-1 0 0 0,0 1 0 0 0,1 0 1 0 0,-1 0-1 0 0,6-7 0 0 0,-6 10-16 0 0,0-1 0 0 0,0 0 1 0 0,0 0-1 0 0,1 1 0 0 0,-1 0 0 0 0,1-1 1 0 0,-1 1-1 0 0,1 0 0 0 0,0 0 0 0 0,0 0 0 0 0,0 1 1 0 0,0-1-1 0 0,0 1 0 0 0,1 0 0 0 0,-1-1 1 0 0,0 1-1 0 0,1 1 0 0 0,3-2 0 0 0,-6 2 3 0 0,-1 0-1 0 0,1 0 0 0 0,0 0 1 0 0,0 0-1 0 0,0 0 0 0 0,0 0 1 0 0,0 0-1 0 0,0 0 1 0 0,0 1-1 0 0,0-1 0 0 0,-1 0 1 0 0,1 0-1 0 0,0 1 0 0 0,0-1 1 0 0,0 1-1 0 0,0-1 0 0 0,-1 0 1 0 0,1 1-1 0 0,0 0 0 0 0,0-1 1 0 0,-1 1-1 0 0,1-1 0 0 0,0 1 1 0 0,-1 0-1 0 0,1-1 1 0 0,-1 1-1 0 0,1 0 0 0 0,-1 0 1 0 0,1 0-1 0 0,-1-1 0 0 0,0 1 1 0 0,1 0-1 0 0,-1 0 0 0 0,1 2 1 0 0,-1-2 10 0 0,2 7-7 0 0,0-1-1 0 0,-1 1 1 0 0,0-1-1 0 0,-1 1 1 0 0,0 0-1 0 0,0 0 1 0 0,0-1-1 0 0,-1 1 1 0 0,0 0 0 0 0,-1-1-1 0 0,1 1 1 0 0,-1-1-1 0 0,-5 10 1 0 0,6-13-130 0 0,0-3 104 0 0,-4 6-90 0 0,4-6 142 0 0,-1 0-1 0 0,1 0 1 0 0,0 0 0 0 0,0 0 0 0 0,-1 0 0 0 0,1-1 0 0 0,-1 1 0 0 0,1 0 0 0 0,0-1 0 0 0,-1 1-1 0 0,1-1 1 0 0,-1 0 0 0 0,1 1 0 0 0,-1-1 0 0 0,0 0 0 0 0,1 0 0 0 0,-1 0 0 0 0,-2 0 0 0 0,-28-4 124 0 0,30 4-183 0 0,0-1 0 0 0,0 1-1 0 0,0 0 1 0 0,0-1 0 0 0,0 0 0 0 0,0 1-1 0 0,0-1 1 0 0,0 0 0 0 0,0 0 0 0 0,0 0-1 0 0,0 0 1 0 0,1 0 0 0 0,-1-1 0 0 0,0 1-1 0 0,1-1 1 0 0,-1 1 0 0 0,1-1 0 0 0,-1 1-1 0 0,1-1 1 0 0,0 0 0 0 0,0 1-1 0 0,0-1 1 0 0,0 0 0 0 0,0 0 0 0 0,0 0-1 0 0,0 0 1 0 0,1 0 0 0 0,-1 0 0 0 0,1 0-1 0 0,-1 0 1 0 0,1 0 0 0 0,0-1 0 0 0,0 1-1 0 0,0 0 1 0 0,0 0 0 0 0,0 0-1 0 0,0 0 1 0 0,1-3 0 0 0,2-6 31 0 0,0 0 1 0 0,0 1 0 0 0,1-1-1 0 0,1 1 1 0 0,0 0-1 0 0,0 0 1 0 0,1 1-1 0 0,0-1 1 0 0,1 1-1 0 0,-1 0 1 0 0,2 1-1 0 0,0 0 1 0 0,0 0-1 0 0,0 1 1 0 0,1 0-1 0 0,0 0 1 0 0,18-10-1 0 0,-25 16 1 0 0,0 0 0 0 0,-1 0 0 0 0,1 1-1 0 0,0-1 1 0 0,0 0 0 0 0,0 1 0 0 0,0-1 0 0 0,0 1-1 0 0,0 0 1 0 0,0 0 0 0 0,1-1 0 0 0,-1 1-1 0 0,0 1 1 0 0,0-1 0 0 0,0 0 0 0 0,0 0 0 0 0,0 1-1 0 0,0-1 1 0 0,0 1 0 0 0,0 0 0 0 0,0 0 0 0 0,0 0-1 0 0,3 1 1 0 0,-3 1 33 0 0,0-1 1 0 0,0 0-1 0 0,0 0 0 0 0,0 1 1 0 0,0-1-1 0 0,0 1 0 0 0,-1 0 1 0 0,1-1-1 0 0,-1 1 0 0 0,0 0 1 0 0,0 0-1 0 0,0 0 0 0 0,0 0 1 0 0,0 0-1 0 0,0 5 0 0 0,1 6-226 0 0,0 0 0 0 0,-1 0 0 0 0,-1 0 0 0 0,0 1 0 0 0,-1-1 0 0 0,0 0 0 0 0,-1 0 0 0 0,-4 15 0 0 0,5-29 210 0 0,1 1 1 0 0,0 0 0 0 0,0 0 0 0 0,-1-1 0 0 0,1 1-1 0 0,0 0 1 0 0,-1-1 0 0 0,1 1 0 0 0,-1 0 0 0 0,1-1-1 0 0,-1 1 1 0 0,1-1 0 0 0,-1 1 0 0 0,0-1 0 0 0,1 1 0 0 0,-1-1-1 0 0,1 1 1 0 0,-1-1 0 0 0,0 0 0 0 0,0 1 0 0 0,1-1-1 0 0,-1 0 1 0 0,0 0 0 0 0,0 1 0 0 0,1-1 0 0 0,-1 0-1 0 0,0 0 1 0 0,0 0 0 0 0,1 0 0 0 0,-2 0 0 0 0,-18-5 340 0 0,17 3-387 0 0,-1 0-1 0 0,1 0 1 0 0,0 0-1 0 0,-1 0 0 0 0,1 0 1 0 0,0-1-1 0 0,0 1 1 0 0,1-1-1 0 0,-1 0 0 0 0,0 0 1 0 0,1 0-1 0 0,0 0 1 0 0,-4-7-1 0 0,5 7 13 0 0,0 1 0 0 0,0-1-1 0 0,0 0 1 0 0,0 0 0 0 0,0 0 0 0 0,1 0 0 0 0,0 1-1 0 0,-1-1 1 0 0,1 0 0 0 0,0 0 0 0 0,1 0 0 0 0,-1 0 0 0 0,0 0-1 0 0,1 0 1 0 0,0 0 0 0 0,-1 0 0 0 0,1 1 0 0 0,0-1-1 0 0,2-4 1 0 0,1 1-11 0 0,-1 1-1 0 0,1-1 1 0 0,0 1-1 0 0,0 0 1 0 0,0 0 0 0 0,1 1-1 0 0,0-1 1 0 0,9-6-1 0 0,-10 8 15 0 0,0 1 1 0 0,-1-1-1 0 0,1 1 0 0 0,0 0 0 0 0,0 0 1 0 0,0 1-1 0 0,1-1 0 0 0,-1 1 0 0 0,0 0 0 0 0,1 0 1 0 0,-1 0-1 0 0,0 1 0 0 0,10 0 0 0 0,-13 0-2 0 0,0 0-1 0 0,1 0 0 0 0,-1 1 0 0 0,1-1 0 0 0,-1 1 1 0 0,1-1-1 0 0,-1 1 0 0 0,0 0 0 0 0,1-1 0 0 0,-1 1 1 0 0,0 0-1 0 0,0 0 0 0 0,0 0 0 0 0,1 0 0 0 0,-1 0 1 0 0,0 0-1 0 0,0 0 0 0 0,-1 0 0 0 0,1 0 0 0 0,0 1 1 0 0,0-1-1 0 0,0 0 0 0 0,-1 1 0 0 0,1-1 0 0 0,-1 0 1 0 0,1 1-1 0 0,-1-1 0 0 0,1 1 0 0 0,-1-1 0 0 0,0 1 1 0 0,0 1-1 0 0,1 6-168 0 0,-1 0 0 0 0,0 0 0 0 0,-1-1 0 0 0,-1 11 1 0 0,1-12 27 0 0,-1 6-91 0 0,0-1-1 0 0,-1 1 0 0 0,-1-1 1 0 0,-5 12-1 0 0,6-17 119 0 0,1-1 0 0 0,-2 0 0 0 0,1 0 1 0 0,-1 0-1 0 0,0 0 0 0 0,0 0 0 0 0,0-1 0 0 0,-1 0 0 0 0,-5 5 0 0 0,8-8 186 0 0,0-1-1 0 0,1 1 1 0 0,-1-1-1 0 0,0 0 1 0 0,-1 0-1 0 0,1 1 1 0 0,0-2-1 0 0,0 1 1 0 0,0 0-1 0 0,0 0 1 0 0,-1-1-1 0 0,1 1 1 0 0,0-1-1 0 0,-1 1 1 0 0,1-1-1 0 0,0 0 1 0 0,-1 0-1 0 0,1 0 1 0 0,-1 0-1 0 0,1-1 1 0 0,0 1-1 0 0,0-1 1 0 0,-1 1-1 0 0,1-1 1 0 0,-3-1-1 0 0,5 1-43 0 0,-1 1-1 0 0,0-1 0 0 0,1 0 1 0 0,-1 1-1 0 0,0-1 0 0 0,1 0 0 0 0,-1 0 1 0 0,1 0-1 0 0,-1 0 0 0 0,1 1 1 0 0,-1-1-1 0 0,1 0 0 0 0,0 0 1 0 0,-1 0-1 0 0,1 0 0 0 0,0 0 0 0 0,0 0 1 0 0,0 0-1 0 0,0 0 0 0 0,0 0 1 0 0,0 0-1 0 0,0 0 0 0 0,0 0 0 0 0,0-2 1 0 0,7-24-335 0 0,-6 22 282 0 0,7-18-380 0 0,15-35 0 0 0,-19 49 382 0 0,0 0-1 0 0,1 1 1 0 0,1 0-1 0 0,-1 0 0 0 0,1 0 1 0 0,13-12-1 0 0,-17 18 33 0 0,-1 0 0 0 0,1 1 1 0 0,-1-1-1 0 0,1 1 1 0 0,-1 0 0 0 0,1 0-1 0 0,0 0 1 0 0,-1 0-1 0 0,1 0 1 0 0,0 0-1 0 0,0 0 1 0 0,0 0-1 0 0,0 1 1 0 0,2-2-1 0 0,-3 2 6 0 0,-1 1 0 0 0,1-1 1 0 0,-1 0-1 0 0,1 0 0 0 0,-1 0 0 0 0,1 0 0 0 0,-1 0 1 0 0,0 1-1 0 0,1-1 0 0 0,-1 0 0 0 0,1 0 0 0 0,-1 0 1 0 0,0 1-1 0 0,1-1 0 0 0,-1 0 0 0 0,1 1 0 0 0,-1-1 0 0 0,0 0 1 0 0,0 1-1 0 0,1-1 0 0 0,-1 1 0 0 0,0-1 0 0 0,0 0 1 0 0,1 1-1 0 0,-1-1 0 0 0,0 1 0 0 0,0-1 0 0 0,0 1 1 0 0,0-1-1 0 0,1 1 0 0 0,-1-1 0 0 0,0 1 0 0 0,0 12 121 0 0,-1-6-172 0 0,0 0 0 0 0,-1-1 0 0 0,0 1 0 0 0,0-1 1 0 0,0 0-1 0 0,-6 10 0 0 0,-22 33 147 0 0,29-47-70 0 0,0 0 25 0 0,-3 0-56 0 0,3-1-19 0 0,0-1 0 0 0,0 1 0 0 0,0-1 0 0 0,0 0 0 0 0,0 0 0 0 0,0 1 0 0 0,0-1 1 0 0,0 0-1 0 0,0 0 0 0 0,0 0 0 0 0,0 0 0 0 0,0 0 0 0 0,0 0 0 0 0,1-1 0 0 0,-1 1 0 0 0,0 0 0 0 0,0 0 0 0 0,0-1 0 0 0,0 1 0 0 0,0 0 0 0 0,0-1 0 0 0,0 1 0 0 0,-1-2 0 0 0,1 2 37 0 0,0-1-3 0 0,0 0 1 0 0,-1 0-1 0 0,1 0 0 0 0,0 0 0 0 0,0 0 0 0 0,0 0 0 0 0,-1 0 0 0 0,1 0 0 0 0,0-1 0 0 0,1 1 0 0 0,-1 0 1 0 0,0-1-1 0 0,0 1 0 0 0,0-1 0 0 0,1 1 0 0 0,-2-4 0 0 0,2 2 40 0 0,-1 0-1 0 0,1-1 1 0 0,0 1-1 0 0,-1 0 1 0 0,1-1-1 0 0,1 1 1 0 0,0-6 0 0 0,0 2 50 0 0,1 1 1 0 0,0-1 0 0 0,0 1-1 0 0,0 0 1 0 0,1 0 0 0 0,0 0 0 0 0,6-9-1 0 0,-8 14-35 0 0,2-2-64 0 0,-2 2-22 0 0,0 2 53 0 0,-1 1 0 0 0,1-1 0 0 0,0 0 1 0 0,0 1-1 0 0,-1-1 0 0 0,1 0 0 0 0,-1 1 0 0 0,0-1 0 0 0,1 3 0 0 0,0 7-218 0 0,-1 0 0 0 0,-1 0 0 0 0,0 0 0 0 0,0 0 0 0 0,-1 0 0 0 0,0-1 0 0 0,-5 14 0 0 0,2-5 40 0 0,5-19 146 0 0,0 1-1 0 0,0-1 0 0 0,-1 1 0 0 0,1 0 0 0 0,0-1 1 0 0,0 1-1 0 0,0-1 0 0 0,-1 1 0 0 0,1-1 0 0 0,0 1 0 0 0,-1-1 1 0 0,1 1-1 0 0,0-1 0 0 0,-1 1 0 0 0,1-1 0 0 0,-1 1 1 0 0,1-1-1 0 0,-1 0 0 0 0,1 1 0 0 0,-1-1 0 0 0,1 0 1 0 0,-1 1-1 0 0,1-1 0 0 0,-1 0 0 0 0,1 0 0 0 0,-1 0 0 0 0,0 1 1 0 0,1-1-1 0 0,-1 0 0 0 0,-15 6 698 0 0,10-21-330 0 0,6 12-307 0 0,0-1 0 0 0,0 0 0 0 0,0 0 0 0 0,1 1 0 0 0,-1-1 0 0 0,1 0 0 0 0,0 1 0 0 0,0-1-1 0 0,2-4 1 0 0,16-30 159 0 0,-19 37-221 0 0,0 1 0 0 0,2-4-2 0 0,1 0-1 0 0,-1 0 1 0 0,1 0 0 0 0,-1 1 0 0 0,1-1 0 0 0,5-4-1 0 0,-7 8-74 0 0,4 14-870 0 0,-3-1 524 0 0,-1-1-1 0 0,-1 16 0 0 0,0-14-220 0 0,2 25-1 0 0,5 15-537 0 0,-6-48 1143 0 0,-1 1 0 0 0,-1-1-1 0 0,1 0 1 0 0,-1 1 0 0 0,0-1-1 0 0,-2 9 1 0 0,2-14 122 0 0,1-1 0 0 0,0 1 0 0 0,-1 0 0 0 0,1-1 0 0 0,-1 1 0 0 0,0 0 0 0 0,1-1 0 0 0,-1 1 0 0 0,1-1 0 0 0,-1 1 0 0 0,0-1 0 0 0,0 1 0 0 0,1-1 0 0 0,-1 1 0 0 0,0-1 0 0 0,0 0 0 0 0,1 1 0 0 0,-1-1 0 0 0,0 0 0 0 0,0 0 0 0 0,0 0 0 0 0,1 1 0 0 0,-1-1 0 0 0,0 0 0 0 0,0 0 0 0 0,0 0 0 0 0,0 0 0 0 0,0 0 0 0 0,1-1 0 0 0,-1 1 0 0 0,-1 0 0 0 0,-2-1 105 0 0,1 0-1 0 0,0 0 1 0 0,-1 0-1 0 0,1 0 1 0 0,0 0 0 0 0,-4-2-1 0 0,4 0-93 0 0,0 1 1 0 0,0-1-1 0 0,0 1 0 0 0,1-1 0 0 0,-1 0 0 0 0,1 0 0 0 0,-1 0 0 0 0,1 0 0 0 0,0-1 1 0 0,0 1-1 0 0,0-1 0 0 0,1 1 0 0 0,-1-1 0 0 0,1 1 0 0 0,0-1 0 0 0,0 0 0 0 0,0 0 0 0 0,0 0 1 0 0,1 0-1 0 0,0 1 0 0 0,-1-1 0 0 0,1 0 0 0 0,1 0 0 0 0,-1 0 0 0 0,1 0 0 0 0,-1 0 1 0 0,1 0-1 0 0,0 1 0 0 0,0-1 0 0 0,1 0 0 0 0,-1 1 0 0 0,1-1 0 0 0,4-6 0 0 0,-6 9-272 0 0,1 0-1 0 0,0 0 1 0 0,0 0-1 0 0,0 0 0 0 0,0 0 1 0 0,0-1-1 0 0,0 1 1 0 0,0 1-1 0 0,0-1 1 0 0,0 0-1 0 0,0 0 0 0 0,0 0 1 0 0,1 1-1 0 0,-1-1 1 0 0,0 0-1 0 0,0 1 1 0 0,1-1-1 0 0,-1 1 1 0 0,1 0-1 0 0,-1-1 0 0 0,0 1 1 0 0,1 0-1 0 0,-1 0 1 0 0,1 0-1 0 0,-1 0 1 0 0,0 0-1 0 0,2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9:44.685"/>
    </inkml:context>
    <inkml:brush xml:id="br0">
      <inkml:brushProperty name="width" value="0.05" units="cm"/>
      <inkml:brushProperty name="height" value="0.05" units="cm"/>
    </inkml:brush>
  </inkml:definitions>
  <inkml:trace contextRef="#ctx0" brushRef="#br0">2 51 975 0 0,'0'0'9599'0'0,"-1"-8"-8619"0"0,1 7-930 0 0,0-1 0 0 0,1 1 0 0 0,-1 0-1 0 0,1 0 1 0 0,-1-1 0 0 0,1 1 0 0 0,0 0 0 0 0,-1 0 0 0 0,1 0-1 0 0,0 0 1 0 0,0 0 0 0 0,0 0 0 0 0,0 0 0 0 0,0 0 0 0 0,0 0-1 0 0,0 0 1 0 0,0 0 0 0 0,0 0 0 0 0,0 1 0 0 0,0-1 0 0 0,2 0-1 0 0,30-16 116 0 0,-30 16-208 0 0,0 1-1 0 0,0-1 0 0 0,-1 1 1 0 0,1-1-1 0 0,0 1 0 0 0,0 0 1 0 0,0 0-1 0 0,-1 1 0 0 0,1-1 1 0 0,0 0-1 0 0,0 1 0 0 0,-1 0 1 0 0,1 0-1 0 0,0 0 0 0 0,-1 0 1 0 0,1 0-1 0 0,-1 0 0 0 0,1 1 1 0 0,-1-1-1 0 0,1 1 0 0 0,-1-1 1 0 0,0 1-1 0 0,0 0 0 0 0,0 0 1 0 0,0 0-1 0 0,0 0 0 0 0,1 3 1 0 0,-2-3 37 0 0,0 1 1 0 0,0-1-1 0 0,0 1 0 0 0,-1-1 1 0 0,1 1-1 0 0,-1-1 1 0 0,0 1-1 0 0,0-1 1 0 0,0 1-1 0 0,0-1 0 0 0,0 1 1 0 0,0-1-1 0 0,-1 1 1 0 0,1-1-1 0 0,-2 4 1 0 0,2-5 4 0 0,-2 6-56 0 0,0 0 0 0 0,-1 0 0 0 0,1 0 0 0 0,-1 0 0 0 0,-1 0 0 0 0,0-1 0 0 0,1 1 0 0 0,-8 6 0 0 0,-5 6-316 0 0,-23 21 0 0 0,16-18 278 0 0,22-21 21 0 0,1 1-757 0 0,-1-2 817 0 0,1 1-1 0 0,0 0 1 0 0,0-1-1 0 0,-1 1 1 0 0,1-1-1 0 0,0 1 1 0 0,0 0-1 0 0,0-1 1 0 0,0 1 0 0 0,0 0-1 0 0,0-1 1 0 0,0 1-1 0 0,0 0 1 0 0,0-1-1 0 0,0 1 1 0 0,0 0-1 0 0,0-1 1 0 0,0 1 0 0 0,1 0-1 0 0,-1 0 1 0 0,0 0-614 0 0,1 4 2654 0 0,11 1 240 0 0,-5-5-2261 0 0,-1 0 0 0 0,0 0 0 0 0,1-1 0 0 0,-1 1 0 0 0,0-2 0 0 0,8 0 0 0 0,40-7 215 0 0,-39 5-90 0 0,226-28 786 0 0,-231 30-1287 0 0,1 1 2389 0 0,-20 5-1062 0 0,6-3-1278 0 0,-10 5-364 0 0,5-6-4829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8:48.907"/>
    </inkml:context>
    <inkml:brush xml:id="br0">
      <inkml:brushProperty name="width" value="0.05" units="cm"/>
      <inkml:brushProperty name="height" value="0.05" units="cm"/>
      <inkml:brushProperty name="color" value="#E71224"/>
    </inkml:brush>
  </inkml:definitions>
  <inkml:trace contextRef="#ctx0" brushRef="#br0">43 138 143 0 0,'-15'0'8406'0'0,"-3"-5"-4260"0"0,9 6-2020 0 0,9 2-1946 0 0,1 0 1 0 0,-1 0-1 0 0,1 0 1 0 0,0 0-1 0 0,3 6 1 0 0,2 5-6 0 0,6 48-1373 0 0,-2 1 1 0 0,2 72-1 0 0,-11-106 361 0 0,-11-53 2459 0 0,9 12-1183 0 0,1 0-1 0 0,0 0 1 0 0,4-23-1 0 0,1-4-180 0 0,-5 29-123 0 0,2-13 313 0 0,0-1 0 0 0,6-26 0 0 0,-6 43-392 0 0,0 0-1 0 0,0-1 1 0 0,1 1-1 0 0,0 0 1 0 0,1 0-1 0 0,-1 1 1 0 0,1-1-1 0 0,0 1 1 0 0,1 0-1 0 0,9-10 1 0 0,-5 6-20 0 0,1 2 0 0 0,12-10 0 0 0,-17 15-103 0 0,-1 1-1 0 0,0-1 0 0 0,1 1 0 0 0,0-1 0 0 0,-1 1 1 0 0,1 1-1 0 0,0-1 0 0 0,7-1 0 0 0,-10 3 12 0 0,1 0-1 0 0,-1 1 0 0 0,0-1 1 0 0,0 1-1 0 0,0-1 0 0 0,1 1 1 0 0,-1 0-1 0 0,0 0 0 0 0,0 0 1 0 0,0 0-1 0 0,0 0 0 0 0,-1 0 1 0 0,1 0-1 0 0,0 1 0 0 0,0-1 1 0 0,-1 1-1 0 0,1-1 0 0 0,-1 1 1 0 0,1 0-1 0 0,-1-1 1 0 0,3 5-1 0 0,2 3 99 0 0,0 1 0 0 0,8 19 0 0 0,-9-17-432 0 0,0 0 0 0 0,-1 1 0 0 0,0-1 0 0 0,-1 1 0 0 0,0 0 0 0 0,-1 0 0 0 0,0 19 0 0 0,-2-31 464 0 0,0-17 940 0 0,-1-20-128 0 0,0 27-705 0 0,0-1 1 0 0,1 0-1 0 0,0 1 1 0 0,1-1-1 0 0,0 0 1 0 0,4-17-1 0 0,-2 18-110 0 0,0 0-1 0 0,1 0 0 0 0,-1 0 0 0 0,2 1 1 0 0,-1-1-1 0 0,1 1 0 0 0,1 0 1 0 0,-1 1-1 0 0,1-1 0 0 0,1 1 1 0 0,-1 0-1 0 0,1 1 0 0 0,0-1 1 0 0,9-4-1 0 0,-14 9-103 0 0,1 0-1 0 0,-1 1 1 0 0,0-1 0 0 0,1 1-1 0 0,0-1 1 0 0,-1 1 0 0 0,1 0-1 0 0,0 0 1 0 0,-1 1 0 0 0,1-1-1 0 0,0 0 1 0 0,0 1 0 0 0,0 0-1 0 0,0 0 1 0 0,-1-1 0 0 0,1 2-1 0 0,0-1 1 0 0,0 0 0 0 0,0 1-1 0 0,0-1 1 0 0,-1 1 0 0 0,1 0-1 0 0,0 0 1 0 0,0 0 0 0 0,-1 0-1 0 0,1 0 1 0 0,-1 1 0 0 0,1-1-1 0 0,-1 1 1 0 0,0-1 0 0 0,4 5-1 0 0,3 1 57 0 0,-1 0 0 0 0,0 1 1 0 0,-1 1-1 0 0,0-1 0 0 0,0 1 0 0 0,-1 1 0 0 0,0-1 0 0 0,7 16 0 0 0,-11-19-128 0 0,-1 0-1 0 0,0 0 1 0 0,0 0-1 0 0,-1 0 1 0 0,0 0 0 0 0,0 1-1 0 0,0-1 1 0 0,-1 0-1 0 0,1 0 1 0 0,-3 7-1 0 0,-2 26-479 0 0,5-13-4742 0 0,0-20 4279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08:49.381"/>
    </inkml:context>
    <inkml:brush xml:id="br0">
      <inkml:brushProperty name="width" value="0.05" units="cm"/>
      <inkml:brushProperty name="height" value="0.05" units="cm"/>
      <inkml:brushProperty name="color" value="#E71224"/>
    </inkml:brush>
  </inkml:definitions>
  <inkml:trace contextRef="#ctx0" brushRef="#br0">21 86 1583 0 0,'-17'-9'3216'0'0,"17"8"-2934"0"0,-1 0-1 0 0,1 0 0 0 0,-1-1 0 0 0,1 1 0 0 0,-1 0 0 0 0,1 0 1 0 0,0-1-1 0 0,-1 1 0 0 0,1 0 0 0 0,0 0 0 0 0,0-1 0 0 0,0 1 1 0 0,0 0-1 0 0,0 0 0 0 0,0-1 0 0 0,1 1 0 0 0,-1 0 0 0 0,0 0 1 0 0,1-1-1 0 0,-1 1 0 0 0,1-2 0 0 0,1 1-62 0 0,-1 1-1 0 0,0-1 0 0 0,1 0 1 0 0,0 0-1 0 0,-1 1 1 0 0,1-1-1 0 0,0 1 1 0 0,-1 0-1 0 0,1-1 1 0 0,0 1-1 0 0,3-1 1 0 0,4-2 47 0 0,1 0 0 0 0,-1 1 0 0 0,1 1 1 0 0,14-3-1 0 0,-16 3-171 0 0,7-1 131 0 0,1 1 0 0 0,0 0 0 0 0,0 1 0 0 0,24 1 0 0 0,-37 0-238 0 0,1 1 0 0 0,-1-1 0 0 0,0 1 0 0 0,0-1 0 0 0,1 1 0 0 0,-1 0 0 0 0,0 0 0 0 0,0 1 0 0 0,0-1 0 0 0,0 1 0 0 0,0-1 0 0 0,0 1 0 0 0,-1 0 0 0 0,1 0 0 0 0,0 0 0 0 0,-1 1 0 0 0,1-1-1 0 0,-1 0 1 0 0,0 1 0 0 0,0 0 0 0 0,0-1 0 0 0,0 1 0 0 0,-1 0 0 0 0,1 0 0 0 0,-1 0 0 0 0,1 0 0 0 0,-1 0 0 0 0,1 4 0 0 0,0 4-104 0 0,0 1 0 0 0,0-1-1 0 0,-1 0 1 0 0,-1 1 0 0 0,1 0 0 0 0,-3 14 0 0 0,-2-2 396 0 0,-1-1 0 0 0,-7 24 0 0 0,7-34-37 0 0,-4 22 970 0 0,8-33-1081 0 0,0 0-1 0 0,1 1 0 0 0,0-1 1 0 0,0 1-1 0 0,0-1 0 0 0,0 1 1 0 0,0-1-1 0 0,0 0 0 0 0,0 1 1 0 0,2 3-1 0 0,-2-6-109 0 0,0 0 1 0 0,1 1-1 0 0,-1-1 1 0 0,1 0-1 0 0,-1 0 1 0 0,0 0-1 0 0,1 0 1 0 0,-1 0-1 0 0,1 0 1 0 0,-1 0-1 0 0,1 0 1 0 0,-1 0-1 0 0,0 0 0 0 0,1 0 1 0 0,-1 0-1 0 0,1 0 1 0 0,-1 0-1 0 0,0-1 1 0 0,1 1-1 0 0,-1 0 1 0 0,1 0-1 0 0,-1 0 1 0 0,0-1-1 0 0,1 1 1 0 0,9-5 108 0 0,-2-2-40 0 0,0 1-1 0 0,0-1 0 0 0,-1 0 0 0 0,7-9 1 0 0,12-12 69 0 0,46-31-1284 0 0,-25 26-5616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27.030"/>
    </inkml:context>
    <inkml:brush xml:id="br0">
      <inkml:brushProperty name="width" value="0.05" units="cm"/>
      <inkml:brushProperty name="height" value="0.05" units="cm"/>
    </inkml:brush>
  </inkml:definitions>
  <inkml:trace contextRef="#ctx0" brushRef="#br0">201 230 2271 0 0,'-21'-5'140'0'0,"-15"-1"1796"0"0,-60-12 6131 0 0,92 17-7750 0 0,0-1 0 0 0,0 0-1 0 0,1 0 1 0 0,-1-1 0 0 0,1 1 0 0 0,-1-1 0 0 0,1 0-1 0 0,0 0 1 0 0,-3-4 0 0 0,4 5-242 0 0,1 0-1 0 0,0 0 1 0 0,0 0-1 0 0,0-1 1 0 0,0 1-1 0 0,0 0 1 0 0,1-1 0 0 0,-1 1-1 0 0,1 0 1 0 0,-1-6-1 0 0,1-23 322 0 0,1 25-363 0 0,0 1-1 0 0,0 0 1 0 0,0-1 0 0 0,1 1 0 0 0,0 0-1 0 0,0 0 1 0 0,0 0 0 0 0,1 0 0 0 0,-1 0-1 0 0,1 1 1 0 0,0-1 0 0 0,1 1 0 0 0,-1 0 0 0 0,1 0-1 0 0,0 0 1 0 0,0 0 0 0 0,0 1 0 0 0,5-4-1 0 0,-5 4-40 0 0,-1 1 1 0 0,0 0-1 0 0,1 0 0 0 0,0 0 0 0 0,-1 0 0 0 0,1 0 1 0 0,0 1-1 0 0,0 0 0 0 0,0 0 0 0 0,0 0 0 0 0,0 0 0 0 0,0 1 1 0 0,0-1-1 0 0,0 1 0 0 0,0 0 0 0 0,1 0 0 0 0,-1 1 0 0 0,0-1 1 0 0,0 1-1 0 0,0 0 0 0 0,0 0 0 0 0,0 0 0 0 0,0 1 0 0 0,4 1 1 0 0,-1 2-18 0 0,0 0 1 0 0,0 1 0 0 0,-1 0 0 0 0,0 0 0 0 0,0 0 0 0 0,0 1-1 0 0,-1-1 1 0 0,0 1 0 0 0,0 1 0 0 0,4 7 0 0 0,2 7-107 0 0,-1 0 0 0 0,10 31 0 0 0,-15-39 142 0 0,-1 1 1 0 0,0-1-1 0 0,-1 1 1 0 0,-1 0-1 0 0,0 0 1 0 0,-1 0-1 0 0,-1 0 0 0 0,0 0 1 0 0,-1 0-1 0 0,0 0 1 0 0,-6 23-1 0 0,6-36 29 0 0,1 0-1 0 0,0-1 0 0 0,-1 1 1 0 0,1-1-1 0 0,-1 0 1 0 0,0 1-1 0 0,1-1 0 0 0,-1 1 1 0 0,0-1-1 0 0,0 0 0 0 0,0 0 1 0 0,0 1-1 0 0,0-1 1 0 0,0 0-1 0 0,0 0 0 0 0,-1 0 1 0 0,1 0-1 0 0,0 0 0 0 0,0 0 1 0 0,-1-1-1 0 0,1 1 1 0 0,-1 0-1 0 0,1-1 0 0 0,0 1 1 0 0,-1-1-1 0 0,-2 1 0 0 0,1-1 16 0 0,0 0 0 0 0,0 0 0 0 0,1 0 0 0 0,-1-1 0 0 0,0 1 0 0 0,0-1 0 0 0,1 0 0 0 0,-1 0 0 0 0,1 0 0 0 0,-1 0 0 0 0,1 0 0 0 0,-1 0 0 0 0,1-1 0 0 0,-4-2 0 0 0,-1-1 34 0 0,-6-4-7 0 0,0 0 0 0 0,1-1 0 0 0,0-1-1 0 0,-18-21 1 0 0,27 29-80 0 0,1 0-1 0 0,0 0 0 0 0,0-1 1 0 0,0 1-1 0 0,0 0 1 0 0,1-1-1 0 0,-1 1 1 0 0,1-1-1 0 0,0 0 1 0 0,0 0-1 0 0,0 1 1 0 0,1-1-1 0 0,-1 0 1 0 0,1 0-1 0 0,0 0 1 0 0,0 0-1 0 0,0 1 0 0 0,1-1 1 0 0,-1 0-1 0 0,1 0 1 0 0,0 0-1 0 0,0 1 1 0 0,0-1-1 0 0,1 0 1 0 0,2-4-1 0 0,0-1-14 0 0,1 1 0 0 0,1-1 0 0 0,0 1 0 0 0,0 0 0 0 0,1 1 1 0 0,-1-1-1 0 0,2 1 0 0 0,-1 1 0 0 0,1-1 0 0 0,0 1 0 0 0,0 1 0 0 0,1 0 0 0 0,-1 0 0 0 0,14-5 0 0 0,-17 7-38 0 0,1 1 0 0 0,0 0 0 0 0,0 1 0 0 0,0 0-1 0 0,0 0 1 0 0,0 0 0 0 0,0 0 0 0 0,0 1 0 0 0,0 0 0 0 0,0 0 0 0 0,1 1 0 0 0,-1 0 0 0 0,0 0-1 0 0,0 0 1 0 0,0 1 0 0 0,-1-1 0 0 0,1 1 0 0 0,0 1 0 0 0,-1-1 0 0 0,1 1 0 0 0,-1 0 0 0 0,0 1-1 0 0,0-1 1 0 0,6 6 0 0 0,-6-4-49 0 0,0 0 0 0 0,-1 0 0 0 0,0 1-1 0 0,0-1 1 0 0,0 1 0 0 0,-1 0 0 0 0,0 0-1 0 0,0 0 1 0 0,0 1 0 0 0,2 9 0 0 0,-3-10 73 0 0,-1-1 1 0 0,0 1-1 0 0,0 0 1 0 0,0-1 0 0 0,-1 1-1 0 0,0 0 1 0 0,0-1 0 0 0,0 1-1 0 0,-1 0 1 0 0,0-1-1 0 0,0 1 1 0 0,0-1 0 0 0,-3 7-1 0 0,2-8 54 0 0,0 0 0 0 0,-1 0 0 0 0,0 0 0 0 0,0-1 0 0 0,0 1 0 0 0,0-1 0 0 0,-1 1 0 0 0,1-1-1 0 0,-1 0 1 0 0,-6 3 0 0 0,2-1 32 0 0,0 0 1 0 0,0-1-1 0 0,0 0 0 0 0,-14 4 0 0 0,19-7-48 0 0,1 0 0 0 0,-1-1 0 0 0,1 1 0 0 0,0-1 0 0 0,-1 0-1 0 0,0 1 1 0 0,1-1 0 0 0,-1 0 0 0 0,1-1 0 0 0,-1 1 0 0 0,1 0 0 0 0,-1-1-1 0 0,1 1 1 0 0,0-1 0 0 0,-1 0 0 0 0,1 0 0 0 0,0 0 0 0 0,-1 0 0 0 0,1 0-1 0 0,0 0 1 0 0,0-1 0 0 0,0 1 0 0 0,0-1 0 0 0,0 1 0 0 0,0-1 0 0 0,0 0-1 0 0,-2-3 1 0 0,1 1 11 0 0,1-1 0 0 0,-1 1-1 0 0,1 0 1 0 0,0-1 0 0 0,1 1 0 0 0,-1-1-1 0 0,1 0 1 0 0,0 0 0 0 0,0 1-1 0 0,0-1 1 0 0,0 0 0 0 0,1 0 0 0 0,0-6-1 0 0,1 2-21 0 0,0 0 0 0 0,0 0 0 0 0,1 0 0 0 0,0 1 0 0 0,3-10 0 0 0,-4 15 0 0 0,0 0 0 0 0,1 0 0 0 0,-1 0 0 0 0,0 1 0 0 0,1-1 0 0 0,0 0 0 0 0,0 1 0 0 0,0-1 0 0 0,0 1 0 0 0,0-1 0 0 0,0 1 0 0 0,0 0 0 0 0,1 0 0 0 0,-1 0 0 0 0,1 0 0 0 0,0 1 0 0 0,4-3 0 0 0,-5 3-16 0 0,1 1 0 0 0,-1 0 0 0 0,1-1-1 0 0,-1 1 1 0 0,1 0 0 0 0,0 0 0 0 0,-1 1-1 0 0,1-1 1 0 0,-1 1 0 0 0,1-1 0 0 0,-1 1-1 0 0,1 0 1 0 0,-1 0 0 0 0,1 0 0 0 0,-1 0-1 0 0,0 0 1 0 0,0 0 0 0 0,1 1 0 0 0,1 1 0 0 0,3 2-68 0 0,-1 0 1 0 0,0 0 0 0 0,1 1-1 0 0,8 11 1 0 0,-11-11-94 0 0,1 0 0 0 0,-1 0 0 0 0,6 12 1 0 0,-9-16 146 0 0,0 1 0 0 0,0 0 0 0 0,0 0 1 0 0,0 0-1 0 0,0 0 0 0 0,-1 0 1 0 0,1 0-1 0 0,-1 0 0 0 0,0 0 0 0 0,0 0 1 0 0,-1 6-1 0 0,1-7 33 0 0,-1-1 1 0 0,1 0-1 0 0,-1 1 0 0 0,0-1 0 0 0,0 1 1 0 0,1-1-1 0 0,-1 0 0 0 0,0 1 1 0 0,0-1-1 0 0,0 0 0 0 0,-1 0 1 0 0,1 0-1 0 0,0 0 0 0 0,-2 1 0 0 0,-21 13 261 0 0,16-10-116 0 0,-12 7 120 0 0,8-4-198 0 0,-2 0 0 0 0,1 0 0 0 0,-1-2 0 0 0,-21 9 0 0 0,31-14-51 0 0,1 0-1 0 0,-1 0 1 0 0,1-1 0 0 0,-1 1 0 0 0,1-1-1 0 0,-1 0 1 0 0,1 0 0 0 0,-1 0 0 0 0,1 0-1 0 0,-1 0 1 0 0,1-1 0 0 0,-1 0 0 0 0,1 0-1 0 0,-1 0 1 0 0,1 0 0 0 0,0 0 0 0 0,0-1-1 0 0,-1 1 1 0 0,1-1 0 0 0,0 0 0 0 0,0 0 0 0 0,1 0-1 0 0,-1 0 1 0 0,0-1 0 0 0,-2-2 0 0 0,2 1 6 0 0,0 0 1 0 0,0 0-1 0 0,1 0 1 0 0,-1 0 0 0 0,1-1-1 0 0,0 0 1 0 0,0 1-1 0 0,0-1 1 0 0,1 0-1 0 0,0 0 1 0 0,0 0 0 0 0,0 1-1 0 0,0-1 1 0 0,1 0-1 0 0,0 0 1 0 0,0-1 0 0 0,0 1-1 0 0,0 0 1 0 0,3-8-1 0 0,-2 8-26 0 0,0 0 0 0 0,0 1 0 0 0,1-1-1 0 0,0 1 1 0 0,0-1 0 0 0,0 1 0 0 0,0 0-1 0 0,1 0 1 0 0,0 0 0 0 0,-1 0 0 0 0,1 0-1 0 0,1 1 1 0 0,-1-1 0 0 0,0 1-1 0 0,1 0 1 0 0,0 0 0 0 0,0 0 0 0 0,0 0-1 0 0,0 1 1 0 0,8-4 0 0 0,-9 5-30 0 0,0 1 0 0 0,0-1 0 0 0,0 1-1 0 0,0 0 1 0 0,0 0 0 0 0,0 0 0 0 0,0 0 0 0 0,0 0 0 0 0,0 1 0 0 0,0 0 0 0 0,0-1-1 0 0,0 1 1 0 0,0 0 0 0 0,0 0 0 0 0,0 1 0 0 0,-1-1 0 0 0,1 1 0 0 0,-1-1 0 0 0,1 1-1 0 0,-1 0 1 0 0,1 0 0 0 0,1 2 0 0 0,3 2-224 0 0,0 0-1 0 0,-1 1 1 0 0,0 0 0 0 0,0 0 0 0 0,-1 0 0 0 0,6 10-1 0 0,-8-12 113 0 0,-1 1 0 0 0,1 0 0 0 0,-1-1 0 0 0,0 1 0 0 0,0 0-1 0 0,0 0 1 0 0,-1 0 0 0 0,0 1 0 0 0,-1-1 0 0 0,1 0 0 0 0,-1 0 0 0 0,0 0 0 0 0,-2 11-1 0 0,1-12 133 0 0,0-1 0 0 0,0 0-1 0 0,-1 1 1 0 0,0-1 0 0 0,1 0-1 0 0,-1 0 1 0 0,-1 0 0 0 0,1 0-1 0 0,-1-1 1 0 0,1 1 0 0 0,-1-1-1 0 0,0 1 1 0 0,0-1 0 0 0,-1 0-1 0 0,1 0 1 0 0,-1 0 0 0 0,1-1-1 0 0,-1 1 1 0 0,-7 3 0 0 0,5-3-72 0 0,0-1 1 0 0,0 1-1 0 0,-1-1 1 0 0,1 0-1 0 0,-1 0 1 0 0,1-1-1 0 0,-1 0 0 0 0,0 0 1 0 0,-9-1-1 0 0,13 0 97 0 0,0 0-1 0 0,1 0 0 0 0,-1-1 1 0 0,0 1-1 0 0,0-1 0 0 0,1 0 0 0 0,-1 1 1 0 0,1-1-1 0 0,-1-1 0 0 0,1 1 0 0 0,-1 0 1 0 0,1-1-1 0 0,0 1 0 0 0,-1-1 1 0 0,1 1-1 0 0,0-1 0 0 0,0 0 0 0 0,0 0 1 0 0,1 0-1 0 0,-1 0 0 0 0,0-1 1 0 0,1 1-1 0 0,-1 0 0 0 0,1-1 0 0 0,-2-3 1 0 0,1 0 85 0 0,0 0 0 0 0,0 0 1 0 0,1 0-1 0 0,0-1 1 0 0,0 1-1 0 0,0 0 1 0 0,1-1-1 0 0,0 1 0 0 0,0 0 1 0 0,1-1-1 0 0,0 1 1 0 0,0 0-1 0 0,0-1 1 0 0,1 1-1 0 0,4-11 0 0 0,-4 12-90 0 0,0 1-1 0 0,0-1 1 0 0,1 1 0 0 0,0-1-1 0 0,-1 1 1 0 0,2 0-1 0 0,-1 0 1 0 0,0 0-1 0 0,1 1 1 0 0,0-1 0 0 0,0 1-1 0 0,0 0 1 0 0,0 0-1 0 0,0 0 1 0 0,1 1-1 0 0,-1-1 1 0 0,1 1 0 0 0,0 0-1 0 0,0 1 1 0 0,5-2-1 0 0,-6 2-34 0 0,1 1-1 0 0,-1-1 0 0 0,0 2 1 0 0,0-1-1 0 0,0 0 0 0 0,0 1 1 0 0,0-1-1 0 0,0 1 0 0 0,0 0 1 0 0,0 1-1 0 0,0-1 0 0 0,0 1 1 0 0,-1-1-1 0 0,1 1 0 0 0,0 0 1 0 0,-1 1-1 0 0,0-1 0 0 0,1 0 1 0 0,-1 1-1 0 0,5 5 0 0 0,-6-6-72 0 0,0 0-1 0 0,0 1 0 0 0,0-1 1 0 0,0 1-1 0 0,0 0 0 0 0,0-1 0 0 0,0 1 1 0 0,-1 0-1 0 0,1 0 0 0 0,-1 0 1 0 0,0 0-1 0 0,0 1 0 0 0,0-1 1 0 0,-1 0-1 0 0,1 0 0 0 0,-1 0 0 0 0,0 1 1 0 0,1-1-1 0 0,-1 0 0 0 0,-1 1 1 0 0,1-1-1 0 0,0 0 0 0 0,-1 0 0 0 0,0 1 1 0 0,0-1-1 0 0,-1 3 0 0 0,-3 4 107 0 0,0-1-1 0 0,-1 1 0 0 0,0-1 0 0 0,-1 0 0 0 0,0-1 1 0 0,0 0-1 0 0,-1 0 0 0 0,-14 12 0 0 0,15-15 8 0 0,0 0 0 0 0,0-1 0 0 0,-1 1 0 0 0,0-1 0 0 0,1-1 0 0 0,-1 1 0 0 0,0-1 0 0 0,-1-1 0 0 0,1 1 0 0 0,0-1 0 0 0,-15 1 0 0 0,20-3-10 0 0,0 0-1 0 0,0 0 1 0 0,0 0-1 0 0,0 0 0 0 0,0 0 1 0 0,1-1-1 0 0,-1 1 1 0 0,0-1-1 0 0,0 0 0 0 0,1 0 1 0 0,-1 0-1 0 0,0 0 1 0 0,1 0-1 0 0,-1 0 0 0 0,1-1 1 0 0,-1 1-1 0 0,1-1 1 0 0,0 0-1 0 0,0 0 0 0 0,0 0 1 0 0,0 0-1 0 0,0 0 1 0 0,0 0-1 0 0,0-1 1 0 0,1 1-1 0 0,-1 0 0 0 0,1-1 1 0 0,-1 0-1 0 0,1 1 1 0 0,0-1-1 0 0,0 0 0 0 0,0 1 1 0 0,1-1-1 0 0,-1 0 1 0 0,0-5-1 0 0,1 3 4 0 0,-1 0 1 0 0,1-1-1 0 0,1 1 0 0 0,-1-1 0 0 0,1 1 1 0 0,-1 0-1 0 0,2-1 0 0 0,-1 1 1 0 0,0 0-1 0 0,1 0 0 0 0,0 0 1 0 0,0 0-1 0 0,1 0 0 0 0,-1 0 0 0 0,1 1 1 0 0,0-1-1 0 0,1 1 0 0 0,4-6 1 0 0,-3 6-13 0 0,0 0-1 0 0,0 0 1 0 0,0 1 0 0 0,0 0 0 0 0,1 0 0 0 0,-1 0 0 0 0,1 1 0 0 0,0 0 0 0 0,0 0 0 0 0,0 0 0 0 0,0 1 0 0 0,10-2-1 0 0,-13 3-37 0 0,1-1-1 0 0,-1 1 0 0 0,1 0 0 0 0,-1 0 1 0 0,1 1-1 0 0,-1-1 0 0 0,1 1 0 0 0,-1-1 0 0 0,0 1 1 0 0,1 0-1 0 0,-1 1 0 0 0,0-1 0 0 0,0 0 0 0 0,0 1 1 0 0,0 0-1 0 0,0 0 0 0 0,0 0 0 0 0,0 0 0 0 0,0 0 1 0 0,-1 0-1 0 0,1 1 0 0 0,-1-1 0 0 0,4 7 0 0 0,-4-6-109 0 0,-1 0-1 0 0,0 0 1 0 0,0 0-1 0 0,0 0 0 0 0,-1 0 1 0 0,1 0-1 0 0,-1 1 1 0 0,0-1-1 0 0,0 0 1 0 0,0 1-1 0 0,0-1 0 0 0,0 0 1 0 0,-1 0-1 0 0,1 1 1 0 0,-2 3-1 0 0,-3 6-2757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1T04:18:28.165"/>
    </inkml:context>
    <inkml:brush xml:id="br0">
      <inkml:brushProperty name="width" value="0.05" units="cm"/>
      <inkml:brushProperty name="height" value="0.05" units="cm"/>
    </inkml:brush>
  </inkml:definitions>
  <inkml:trace contextRef="#ctx0" brushRef="#br0">75 50 287 0 0,'0'0'68'0'0,"-11"-15"672"0"0,0 6-441 0 0,5 4 396 0 0,-1 0 0 0 0,-12-7 0 0 0,18 12-407 0 0,-1-1-250 0 0,-15-1 10276 0 0,21 15-10146 0 0,-1 0-1 0 0,0 0 1 0 0,-1 0-1 0 0,1 27 0 0 0,-1-21-77 0 0,6 36-1 0 0,8-2-300 0 0,-8-30-62 0 0,4 22 0 0 0,-9-39 606 0 0,-1-1-1470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83F0-548D-232C-F890-519B9356C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665348-59BD-BA4A-E16D-FEA489B2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BBB328-BFE4-0900-A492-EFE7AE2245B9}"/>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6BA4C186-2930-D9D6-7D4B-65F18BC5B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F4715-BFBD-49EB-051E-EBD3F6754FC0}"/>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85050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B593-2C8A-07F5-8F76-BF3E6D5A87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EDF4A-0AF9-157D-F580-FF3EE0616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B5554F-7EED-CC03-E5AA-BD111DE8E56F}"/>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2344D62F-342E-B04A-EE0A-8339933A1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440D1-0F9E-CAB6-8610-79830EA12DC7}"/>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256420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60D2D-815E-35D2-DDA3-42FB8302D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1F2C4-476E-DB33-60B3-EAE1F60B1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B6EE3-7B85-B95C-DCAB-C37543E7A0FA}"/>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AE45D9AD-4548-D71B-4F23-D91EA43F3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BDACF-09F8-7C8F-22E7-DAE1A032F4B1}"/>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128401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7622-9438-736A-7229-ED8EBF3069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60369-1294-7D25-3205-3B698E7F0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FFABB-607F-87F9-D63C-D583AFA7B3B2}"/>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DE1DE455-BBAF-8F86-BD90-93A057755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88199-84F7-3FF2-BB3A-2B092BCA4280}"/>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337381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E143-0A87-DA35-C5AF-75234D889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BAA85C-52E3-402F-2274-EA2520A5C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8751E-03BC-7C53-2810-4BC011D937E1}"/>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BEBB8BFD-3C45-630B-99E0-7C42F28A6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0D884-6763-A162-539D-2B55D37045B0}"/>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280423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1E6E-794D-75A7-3283-227A0CC05F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22B5B-CE80-ACE6-DAD9-E3E097ABD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564602-E5E0-CD54-21F8-838D6FF8C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C54815-AC6C-A79D-7A94-FDF8E9B79DDC}"/>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6" name="Footer Placeholder 5">
            <a:extLst>
              <a:ext uri="{FF2B5EF4-FFF2-40B4-BE49-F238E27FC236}">
                <a16:creationId xmlns:a16="http://schemas.microsoft.com/office/drawing/2014/main" id="{25F375D7-B570-FEAC-759A-B45AA1DA4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287D1-7E6D-63FF-7FD6-13C50BD5AEFF}"/>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37053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74C3-80F0-9188-99BF-F4918EFC57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54C66-E5E3-FF91-2664-0892640C1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DCCF14-5B1E-9A5B-5218-0FBE03244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FAC61E-1A55-3C01-F9F8-30723502B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5FEF1-A049-25DB-9923-B1AE34B16C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AAA832-E901-E958-D4F9-CA8FDDD470B2}"/>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8" name="Footer Placeholder 7">
            <a:extLst>
              <a:ext uri="{FF2B5EF4-FFF2-40B4-BE49-F238E27FC236}">
                <a16:creationId xmlns:a16="http://schemas.microsoft.com/office/drawing/2014/main" id="{156BA3C1-A2EA-C693-FF30-24831758EB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EE54FF-FA1E-3E0B-6C7D-B7814720EFB8}"/>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350998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DE17-554B-93B2-E01E-5A9D3507A2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F81DF1-A85F-30C7-F865-626BFBBFDD5F}"/>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4" name="Footer Placeholder 3">
            <a:extLst>
              <a:ext uri="{FF2B5EF4-FFF2-40B4-BE49-F238E27FC236}">
                <a16:creationId xmlns:a16="http://schemas.microsoft.com/office/drawing/2014/main" id="{10B7B471-D889-560D-7FB2-5ED7FD5773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122C70-F463-39C0-1866-EA2E79752921}"/>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332598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6319C-FE82-9C02-C17E-AB0CDD549012}"/>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3" name="Footer Placeholder 2">
            <a:extLst>
              <a:ext uri="{FF2B5EF4-FFF2-40B4-BE49-F238E27FC236}">
                <a16:creationId xmlns:a16="http://schemas.microsoft.com/office/drawing/2014/main" id="{9A80C6B6-57AA-9E75-4D64-8E155A7704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CD7836-84B8-5320-FFF7-253653974CDC}"/>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61709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C3B6-5797-179D-F1BF-6669409E1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925093-DE1A-683A-E5BF-321CD8734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C5A23-8035-A3E8-6AAC-FC13F5C5D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5ACA5-1000-93E6-1FCB-32BD8E01A814}"/>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6" name="Footer Placeholder 5">
            <a:extLst>
              <a:ext uri="{FF2B5EF4-FFF2-40B4-BE49-F238E27FC236}">
                <a16:creationId xmlns:a16="http://schemas.microsoft.com/office/drawing/2014/main" id="{682B6C65-A2F0-76C3-FC33-46DF3EE96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98C5D-BBA6-1F69-73E2-69774662EB44}"/>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296540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5888-6097-16B4-2E24-67B923464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0FBCB9-F8D7-CDFF-2C6A-CACEACD72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B3FCF9-96F7-74B8-E8A7-6CEA1B623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83B2B-7244-EBA9-B9D8-4B2DFFA2298C}"/>
              </a:ext>
            </a:extLst>
          </p:cNvPr>
          <p:cNvSpPr>
            <a:spLocks noGrp="1"/>
          </p:cNvSpPr>
          <p:nvPr>
            <p:ph type="dt" sz="half" idx="10"/>
          </p:nvPr>
        </p:nvSpPr>
        <p:spPr/>
        <p:txBody>
          <a:bodyPr/>
          <a:lstStyle/>
          <a:p>
            <a:fld id="{14F2CD83-C276-4740-ABCD-A09AE9D620A7}" type="datetimeFigureOut">
              <a:rPr lang="en-IN" smtClean="0"/>
              <a:t>21-10-2024</a:t>
            </a:fld>
            <a:endParaRPr lang="en-IN"/>
          </a:p>
        </p:txBody>
      </p:sp>
      <p:sp>
        <p:nvSpPr>
          <p:cNvPr id="6" name="Footer Placeholder 5">
            <a:extLst>
              <a:ext uri="{FF2B5EF4-FFF2-40B4-BE49-F238E27FC236}">
                <a16:creationId xmlns:a16="http://schemas.microsoft.com/office/drawing/2014/main" id="{0EE6327B-C06A-C978-2BE7-8FD9E6D6B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774F9-203C-98A4-843B-A7855D04E797}"/>
              </a:ext>
            </a:extLst>
          </p:cNvPr>
          <p:cNvSpPr>
            <a:spLocks noGrp="1"/>
          </p:cNvSpPr>
          <p:nvPr>
            <p:ph type="sldNum" sz="quarter" idx="12"/>
          </p:nvPr>
        </p:nvSpPr>
        <p:spPr/>
        <p:txBody>
          <a:bodyPr/>
          <a:lstStyle/>
          <a:p>
            <a:fld id="{477F6556-1479-4CE1-ACB6-E7787DD087DD}" type="slidenum">
              <a:rPr lang="en-IN" smtClean="0"/>
              <a:t>‹#›</a:t>
            </a:fld>
            <a:endParaRPr lang="en-IN"/>
          </a:p>
        </p:txBody>
      </p:sp>
    </p:spTree>
    <p:extLst>
      <p:ext uri="{BB962C8B-B14F-4D97-AF65-F5344CB8AC3E}">
        <p14:creationId xmlns:p14="http://schemas.microsoft.com/office/powerpoint/2010/main" val="409279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BB448-98B2-D078-6AEC-4E70FD17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BCF2D0-6379-73D9-5B3E-F691D20E6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6FD95-7464-A627-9C14-B679C7793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F2CD83-C276-4740-ABCD-A09AE9D620A7}" type="datetimeFigureOut">
              <a:rPr lang="en-IN" smtClean="0"/>
              <a:t>21-10-2024</a:t>
            </a:fld>
            <a:endParaRPr lang="en-IN"/>
          </a:p>
        </p:txBody>
      </p:sp>
      <p:sp>
        <p:nvSpPr>
          <p:cNvPr id="5" name="Footer Placeholder 4">
            <a:extLst>
              <a:ext uri="{FF2B5EF4-FFF2-40B4-BE49-F238E27FC236}">
                <a16:creationId xmlns:a16="http://schemas.microsoft.com/office/drawing/2014/main" id="{AECB177F-3B82-5E31-C801-5A0335033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9309DA6-1A6E-4F7B-BC74-B9DC73B68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7F6556-1479-4CE1-ACB6-E7787DD087DD}" type="slidenum">
              <a:rPr lang="en-IN" smtClean="0"/>
              <a:t>‹#›</a:t>
            </a:fld>
            <a:endParaRPr lang="en-IN"/>
          </a:p>
        </p:txBody>
      </p:sp>
    </p:spTree>
    <p:extLst>
      <p:ext uri="{BB962C8B-B14F-4D97-AF65-F5344CB8AC3E}">
        <p14:creationId xmlns:p14="http://schemas.microsoft.com/office/powerpoint/2010/main" val="104286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13.xml"/><Relationship Id="rId18" Type="http://schemas.openxmlformats.org/officeDocument/2006/relationships/image" Target="../media/image25.png"/><Relationship Id="rId26" Type="http://schemas.openxmlformats.org/officeDocument/2006/relationships/image" Target="../media/image29.png"/><Relationship Id="rId3" Type="http://schemas.openxmlformats.org/officeDocument/2006/relationships/customXml" Target="../ink/ink8.xml"/><Relationship Id="rId21" Type="http://schemas.openxmlformats.org/officeDocument/2006/relationships/customXml" Target="../ink/ink17.xml"/><Relationship Id="rId7" Type="http://schemas.openxmlformats.org/officeDocument/2006/relationships/customXml" Target="../ink/ink10.xml"/><Relationship Id="rId12" Type="http://schemas.openxmlformats.org/officeDocument/2006/relationships/image" Target="../media/image22.png"/><Relationship Id="rId17" Type="http://schemas.openxmlformats.org/officeDocument/2006/relationships/customXml" Target="../ink/ink15.xml"/><Relationship Id="rId25" Type="http://schemas.openxmlformats.org/officeDocument/2006/relationships/customXml" Target="../ink/ink19.xml"/><Relationship Id="rId2" Type="http://schemas.openxmlformats.org/officeDocument/2006/relationships/image" Target="../media/image17.png"/><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12.xml"/><Relationship Id="rId24" Type="http://schemas.openxmlformats.org/officeDocument/2006/relationships/image" Target="../media/image28.png"/><Relationship Id="rId5" Type="http://schemas.openxmlformats.org/officeDocument/2006/relationships/customXml" Target="../ink/ink9.xml"/><Relationship Id="rId15" Type="http://schemas.openxmlformats.org/officeDocument/2006/relationships/customXml" Target="../ink/ink14.xml"/><Relationship Id="rId23" Type="http://schemas.openxmlformats.org/officeDocument/2006/relationships/customXml" Target="../ink/ink18.xml"/><Relationship Id="rId10" Type="http://schemas.openxmlformats.org/officeDocument/2006/relationships/image" Target="../media/image21.png"/><Relationship Id="rId19" Type="http://schemas.openxmlformats.org/officeDocument/2006/relationships/customXml" Target="../ink/ink16.xml"/><Relationship Id="rId4" Type="http://schemas.openxmlformats.org/officeDocument/2006/relationships/image" Target="../media/image18.png"/><Relationship Id="rId9" Type="http://schemas.openxmlformats.org/officeDocument/2006/relationships/customXml" Target="../ink/ink11.xml"/><Relationship Id="rId14" Type="http://schemas.openxmlformats.org/officeDocument/2006/relationships/image" Target="../media/image23.png"/><Relationship Id="rId22"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7.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emf"/></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33748D-1BC5-2450-CCB9-AAF968595254}"/>
              </a:ext>
            </a:extLst>
          </p:cNvPr>
          <p:cNvPicPr>
            <a:picLocks noChangeAspect="1"/>
          </p:cNvPicPr>
          <p:nvPr/>
        </p:nvPicPr>
        <p:blipFill>
          <a:blip r:embed="rId2"/>
          <a:stretch>
            <a:fillRect/>
          </a:stretch>
        </p:blipFill>
        <p:spPr>
          <a:xfrm>
            <a:off x="2494605" y="0"/>
            <a:ext cx="6411220" cy="771633"/>
          </a:xfrm>
          <a:prstGeom prst="rect">
            <a:avLst/>
          </a:prstGeom>
        </p:spPr>
      </p:pic>
      <p:pic>
        <p:nvPicPr>
          <p:cNvPr id="5" name="Picture 4">
            <a:extLst>
              <a:ext uri="{FF2B5EF4-FFF2-40B4-BE49-F238E27FC236}">
                <a16:creationId xmlns:a16="http://schemas.microsoft.com/office/drawing/2014/main" id="{57DD421B-746B-63A6-A6B3-F68E03956857}"/>
              </a:ext>
            </a:extLst>
          </p:cNvPr>
          <p:cNvPicPr>
            <a:picLocks noChangeAspect="1"/>
          </p:cNvPicPr>
          <p:nvPr/>
        </p:nvPicPr>
        <p:blipFill>
          <a:blip r:embed="rId3"/>
          <a:stretch>
            <a:fillRect/>
          </a:stretch>
        </p:blipFill>
        <p:spPr>
          <a:xfrm>
            <a:off x="1665026" y="1008708"/>
            <a:ext cx="8720919" cy="5849292"/>
          </a:xfrm>
          <a:prstGeom prst="rect">
            <a:avLst/>
          </a:prstGeom>
        </p:spPr>
      </p:pic>
    </p:spTree>
    <p:extLst>
      <p:ext uri="{BB962C8B-B14F-4D97-AF65-F5344CB8AC3E}">
        <p14:creationId xmlns:p14="http://schemas.microsoft.com/office/powerpoint/2010/main" val="139292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6C4F50-5C0B-B662-2375-E6996DAF453D}"/>
              </a:ext>
            </a:extLst>
          </p:cNvPr>
          <p:cNvPicPr>
            <a:picLocks noChangeAspect="1"/>
          </p:cNvPicPr>
          <p:nvPr/>
        </p:nvPicPr>
        <p:blipFill>
          <a:blip r:embed="rId2"/>
          <a:stretch>
            <a:fillRect/>
          </a:stretch>
        </p:blipFill>
        <p:spPr>
          <a:xfrm>
            <a:off x="1394756" y="490127"/>
            <a:ext cx="9402487" cy="5877745"/>
          </a:xfrm>
          <a:prstGeom prst="rect">
            <a:avLst/>
          </a:prstGeom>
        </p:spPr>
      </p:pic>
      <p:grpSp>
        <p:nvGrpSpPr>
          <p:cNvPr id="12" name="Group 11">
            <a:extLst>
              <a:ext uri="{FF2B5EF4-FFF2-40B4-BE49-F238E27FC236}">
                <a16:creationId xmlns:a16="http://schemas.microsoft.com/office/drawing/2014/main" id="{70D48558-9EF4-4DFC-DEEF-DA5798ABCC25}"/>
              </a:ext>
            </a:extLst>
          </p:cNvPr>
          <p:cNvGrpSpPr/>
          <p:nvPr/>
        </p:nvGrpSpPr>
        <p:grpSpPr>
          <a:xfrm>
            <a:off x="3273115" y="2637325"/>
            <a:ext cx="316080" cy="443160"/>
            <a:chOff x="3273115" y="2637325"/>
            <a:chExt cx="316080" cy="44316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16E06F7-8706-0E05-AC83-AB38BA5A1453}"/>
                    </a:ext>
                  </a:extLst>
                </p14:cNvPr>
                <p14:cNvContentPartPr/>
                <p14:nvPr/>
              </p14:nvContentPartPr>
              <p14:xfrm>
                <a:off x="3282115" y="2909125"/>
                <a:ext cx="153720" cy="171360"/>
              </p14:xfrm>
            </p:contentPart>
          </mc:Choice>
          <mc:Fallback>
            <p:pic>
              <p:nvPicPr>
                <p:cNvPr id="2" name="Ink 1">
                  <a:extLst>
                    <a:ext uri="{FF2B5EF4-FFF2-40B4-BE49-F238E27FC236}">
                      <a16:creationId xmlns:a16="http://schemas.microsoft.com/office/drawing/2014/main" id="{F16E06F7-8706-0E05-AC83-AB38BA5A1453}"/>
                    </a:ext>
                  </a:extLst>
                </p:cNvPr>
                <p:cNvPicPr/>
                <p:nvPr/>
              </p:nvPicPr>
              <p:blipFill>
                <a:blip r:embed="rId4"/>
                <a:stretch>
                  <a:fillRect/>
                </a:stretch>
              </p:blipFill>
              <p:spPr>
                <a:xfrm>
                  <a:off x="3273115" y="2900125"/>
                  <a:ext cx="1713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B05F2F7-84C7-B3CD-6D7A-BD0241C0182C}"/>
                    </a:ext>
                  </a:extLst>
                </p14:cNvPr>
                <p14:cNvContentPartPr/>
                <p14:nvPr/>
              </p14:nvContentPartPr>
              <p14:xfrm>
                <a:off x="3358795" y="2637325"/>
                <a:ext cx="27360" cy="108000"/>
              </p14:xfrm>
            </p:contentPart>
          </mc:Choice>
          <mc:Fallback>
            <p:pic>
              <p:nvPicPr>
                <p:cNvPr id="3" name="Ink 2">
                  <a:extLst>
                    <a:ext uri="{FF2B5EF4-FFF2-40B4-BE49-F238E27FC236}">
                      <a16:creationId xmlns:a16="http://schemas.microsoft.com/office/drawing/2014/main" id="{FB05F2F7-84C7-B3CD-6D7A-BD0241C0182C}"/>
                    </a:ext>
                  </a:extLst>
                </p:cNvPr>
                <p:cNvPicPr/>
                <p:nvPr/>
              </p:nvPicPr>
              <p:blipFill>
                <a:blip r:embed="rId6"/>
                <a:stretch>
                  <a:fillRect/>
                </a:stretch>
              </p:blipFill>
              <p:spPr>
                <a:xfrm>
                  <a:off x="3350155" y="2628685"/>
                  <a:ext cx="450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B22EE1E6-AB28-8593-AA47-4330F2204D93}"/>
                    </a:ext>
                  </a:extLst>
                </p14:cNvPr>
                <p14:cNvContentPartPr/>
                <p14:nvPr/>
              </p14:nvContentPartPr>
              <p14:xfrm>
                <a:off x="3273115" y="2693125"/>
                <a:ext cx="316080" cy="131760"/>
              </p14:xfrm>
            </p:contentPart>
          </mc:Choice>
          <mc:Fallback>
            <p:pic>
              <p:nvPicPr>
                <p:cNvPr id="5" name="Ink 4">
                  <a:extLst>
                    <a:ext uri="{FF2B5EF4-FFF2-40B4-BE49-F238E27FC236}">
                      <a16:creationId xmlns:a16="http://schemas.microsoft.com/office/drawing/2014/main" id="{B22EE1E6-AB28-8593-AA47-4330F2204D93}"/>
                    </a:ext>
                  </a:extLst>
                </p:cNvPr>
                <p:cNvPicPr/>
                <p:nvPr/>
              </p:nvPicPr>
              <p:blipFill>
                <a:blip r:embed="rId8"/>
                <a:stretch>
                  <a:fillRect/>
                </a:stretch>
              </p:blipFill>
              <p:spPr>
                <a:xfrm>
                  <a:off x="3264115" y="2684125"/>
                  <a:ext cx="333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C9879EE1-EEBD-F3B9-66B1-18E9E4ADD43F}"/>
                    </a:ext>
                  </a:extLst>
                </p14:cNvPr>
                <p14:cNvContentPartPr/>
                <p14:nvPr/>
              </p14:nvContentPartPr>
              <p14:xfrm>
                <a:off x="3455275" y="2795725"/>
                <a:ext cx="83880" cy="157680"/>
              </p14:xfrm>
            </p:contentPart>
          </mc:Choice>
          <mc:Fallback>
            <p:pic>
              <p:nvPicPr>
                <p:cNvPr id="6" name="Ink 5">
                  <a:extLst>
                    <a:ext uri="{FF2B5EF4-FFF2-40B4-BE49-F238E27FC236}">
                      <a16:creationId xmlns:a16="http://schemas.microsoft.com/office/drawing/2014/main" id="{C9879EE1-EEBD-F3B9-66B1-18E9E4ADD43F}"/>
                    </a:ext>
                  </a:extLst>
                </p:cNvPr>
                <p:cNvPicPr/>
                <p:nvPr/>
              </p:nvPicPr>
              <p:blipFill>
                <a:blip r:embed="rId10"/>
                <a:stretch>
                  <a:fillRect/>
                </a:stretch>
              </p:blipFill>
              <p:spPr>
                <a:xfrm>
                  <a:off x="3446635" y="2787085"/>
                  <a:ext cx="101520" cy="175320"/>
                </a:xfrm>
                <a:prstGeom prst="rect">
                  <a:avLst/>
                </a:prstGeom>
              </p:spPr>
            </p:pic>
          </mc:Fallback>
        </mc:AlternateContent>
      </p:grpSp>
      <p:grpSp>
        <p:nvGrpSpPr>
          <p:cNvPr id="11" name="Group 10">
            <a:extLst>
              <a:ext uri="{FF2B5EF4-FFF2-40B4-BE49-F238E27FC236}">
                <a16:creationId xmlns:a16="http://schemas.microsoft.com/office/drawing/2014/main" id="{16262D21-72FC-B610-D782-940750837592}"/>
              </a:ext>
            </a:extLst>
          </p:cNvPr>
          <p:cNvGrpSpPr/>
          <p:nvPr/>
        </p:nvGrpSpPr>
        <p:grpSpPr>
          <a:xfrm>
            <a:off x="3243235" y="3644605"/>
            <a:ext cx="461520" cy="644400"/>
            <a:chOff x="3243235" y="3644605"/>
            <a:chExt cx="461520" cy="644400"/>
          </a:xfrm>
        </p:grpSpPr>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252B6608-C426-81B0-3BF9-63D88F44BF16}"/>
                    </a:ext>
                  </a:extLst>
                </p14:cNvPr>
                <p14:cNvContentPartPr/>
                <p14:nvPr/>
              </p14:nvContentPartPr>
              <p14:xfrm>
                <a:off x="3243235" y="4107925"/>
                <a:ext cx="192600" cy="181080"/>
              </p14:xfrm>
            </p:contentPart>
          </mc:Choice>
          <mc:Fallback>
            <p:pic>
              <p:nvPicPr>
                <p:cNvPr id="7" name="Ink 6">
                  <a:extLst>
                    <a:ext uri="{FF2B5EF4-FFF2-40B4-BE49-F238E27FC236}">
                      <a16:creationId xmlns:a16="http://schemas.microsoft.com/office/drawing/2014/main" id="{252B6608-C426-81B0-3BF9-63D88F44BF16}"/>
                    </a:ext>
                  </a:extLst>
                </p:cNvPr>
                <p:cNvPicPr/>
                <p:nvPr/>
              </p:nvPicPr>
              <p:blipFill>
                <a:blip r:embed="rId12"/>
                <a:stretch>
                  <a:fillRect/>
                </a:stretch>
              </p:blipFill>
              <p:spPr>
                <a:xfrm>
                  <a:off x="3234595" y="4099285"/>
                  <a:ext cx="2102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DCFDA429-A716-A6C1-1FD3-E4B0AD52B20D}"/>
                    </a:ext>
                  </a:extLst>
                </p14:cNvPr>
                <p14:cNvContentPartPr/>
                <p14:nvPr/>
              </p14:nvContentPartPr>
              <p14:xfrm>
                <a:off x="3347275" y="3675565"/>
                <a:ext cx="30600" cy="222840"/>
              </p14:xfrm>
            </p:contentPart>
          </mc:Choice>
          <mc:Fallback>
            <p:pic>
              <p:nvPicPr>
                <p:cNvPr id="8" name="Ink 7">
                  <a:extLst>
                    <a:ext uri="{FF2B5EF4-FFF2-40B4-BE49-F238E27FC236}">
                      <a16:creationId xmlns:a16="http://schemas.microsoft.com/office/drawing/2014/main" id="{DCFDA429-A716-A6C1-1FD3-E4B0AD52B20D}"/>
                    </a:ext>
                  </a:extLst>
                </p:cNvPr>
                <p:cNvPicPr/>
                <p:nvPr/>
              </p:nvPicPr>
              <p:blipFill>
                <a:blip r:embed="rId14"/>
                <a:stretch>
                  <a:fillRect/>
                </a:stretch>
              </p:blipFill>
              <p:spPr>
                <a:xfrm>
                  <a:off x="3338635" y="3666925"/>
                  <a:ext cx="482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8E5DD230-06E3-DEB8-61B3-5EFEE14DFEC4}"/>
                    </a:ext>
                  </a:extLst>
                </p14:cNvPr>
                <p14:cNvContentPartPr/>
                <p14:nvPr/>
              </p14:nvContentPartPr>
              <p14:xfrm>
                <a:off x="3342235" y="3644605"/>
                <a:ext cx="162360" cy="495720"/>
              </p14:xfrm>
            </p:contentPart>
          </mc:Choice>
          <mc:Fallback>
            <p:pic>
              <p:nvPicPr>
                <p:cNvPr id="9" name="Ink 8">
                  <a:extLst>
                    <a:ext uri="{FF2B5EF4-FFF2-40B4-BE49-F238E27FC236}">
                      <a16:creationId xmlns:a16="http://schemas.microsoft.com/office/drawing/2014/main" id="{8E5DD230-06E3-DEB8-61B3-5EFEE14DFEC4}"/>
                    </a:ext>
                  </a:extLst>
                </p:cNvPr>
                <p:cNvPicPr/>
                <p:nvPr/>
              </p:nvPicPr>
              <p:blipFill>
                <a:blip r:embed="rId16"/>
                <a:stretch>
                  <a:fillRect/>
                </a:stretch>
              </p:blipFill>
              <p:spPr>
                <a:xfrm>
                  <a:off x="3333595" y="3635965"/>
                  <a:ext cx="18000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402C4A6E-674A-F873-22FA-41A535DF1FEB}"/>
                    </a:ext>
                  </a:extLst>
                </p14:cNvPr>
                <p14:cNvContentPartPr/>
                <p14:nvPr/>
              </p14:nvContentPartPr>
              <p14:xfrm>
                <a:off x="3530875" y="3773485"/>
                <a:ext cx="173880" cy="207000"/>
              </p14:xfrm>
            </p:contentPart>
          </mc:Choice>
          <mc:Fallback>
            <p:pic>
              <p:nvPicPr>
                <p:cNvPr id="10" name="Ink 9">
                  <a:extLst>
                    <a:ext uri="{FF2B5EF4-FFF2-40B4-BE49-F238E27FC236}">
                      <a16:creationId xmlns:a16="http://schemas.microsoft.com/office/drawing/2014/main" id="{402C4A6E-674A-F873-22FA-41A535DF1FEB}"/>
                    </a:ext>
                  </a:extLst>
                </p:cNvPr>
                <p:cNvPicPr/>
                <p:nvPr/>
              </p:nvPicPr>
              <p:blipFill>
                <a:blip r:embed="rId18"/>
                <a:stretch>
                  <a:fillRect/>
                </a:stretch>
              </p:blipFill>
              <p:spPr>
                <a:xfrm>
                  <a:off x="3522235" y="3764485"/>
                  <a:ext cx="191520" cy="224640"/>
                </a:xfrm>
                <a:prstGeom prst="rect">
                  <a:avLst/>
                </a:prstGeom>
              </p:spPr>
            </p:pic>
          </mc:Fallback>
        </mc:AlternateContent>
      </p:grpSp>
      <p:grpSp>
        <p:nvGrpSpPr>
          <p:cNvPr id="17" name="Group 16">
            <a:extLst>
              <a:ext uri="{FF2B5EF4-FFF2-40B4-BE49-F238E27FC236}">
                <a16:creationId xmlns:a16="http://schemas.microsoft.com/office/drawing/2014/main" id="{CC91F762-785F-5150-4119-FFBB9908A097}"/>
              </a:ext>
            </a:extLst>
          </p:cNvPr>
          <p:cNvGrpSpPr/>
          <p:nvPr/>
        </p:nvGrpSpPr>
        <p:grpSpPr>
          <a:xfrm>
            <a:off x="3236755" y="4980925"/>
            <a:ext cx="376200" cy="655920"/>
            <a:chOff x="3236755" y="4980925"/>
            <a:chExt cx="376200" cy="655920"/>
          </a:xfrm>
        </p:grpSpPr>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89602006-B900-D731-376C-00313B5ACFA8}"/>
                    </a:ext>
                  </a:extLst>
                </p14:cNvPr>
                <p14:cNvContentPartPr/>
                <p14:nvPr/>
              </p14:nvContentPartPr>
              <p14:xfrm>
                <a:off x="3303355" y="5465125"/>
                <a:ext cx="128160" cy="171720"/>
              </p14:xfrm>
            </p:contentPart>
          </mc:Choice>
          <mc:Fallback>
            <p:pic>
              <p:nvPicPr>
                <p:cNvPr id="13" name="Ink 12">
                  <a:extLst>
                    <a:ext uri="{FF2B5EF4-FFF2-40B4-BE49-F238E27FC236}">
                      <a16:creationId xmlns:a16="http://schemas.microsoft.com/office/drawing/2014/main" id="{89602006-B900-D731-376C-00313B5ACFA8}"/>
                    </a:ext>
                  </a:extLst>
                </p:cNvPr>
                <p:cNvPicPr/>
                <p:nvPr/>
              </p:nvPicPr>
              <p:blipFill>
                <a:blip r:embed="rId20"/>
                <a:stretch>
                  <a:fillRect/>
                </a:stretch>
              </p:blipFill>
              <p:spPr>
                <a:xfrm>
                  <a:off x="3294715" y="5456125"/>
                  <a:ext cx="1458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34602594-33B7-391B-DC53-F2923D83B1A0}"/>
                    </a:ext>
                  </a:extLst>
                </p14:cNvPr>
                <p14:cNvContentPartPr/>
                <p14:nvPr/>
              </p14:nvContentPartPr>
              <p14:xfrm>
                <a:off x="3236755" y="5147605"/>
                <a:ext cx="85680" cy="52200"/>
              </p14:xfrm>
            </p:contentPart>
          </mc:Choice>
          <mc:Fallback>
            <p:pic>
              <p:nvPicPr>
                <p:cNvPr id="14" name="Ink 13">
                  <a:extLst>
                    <a:ext uri="{FF2B5EF4-FFF2-40B4-BE49-F238E27FC236}">
                      <a16:creationId xmlns:a16="http://schemas.microsoft.com/office/drawing/2014/main" id="{34602594-33B7-391B-DC53-F2923D83B1A0}"/>
                    </a:ext>
                  </a:extLst>
                </p:cNvPr>
                <p:cNvPicPr/>
                <p:nvPr/>
              </p:nvPicPr>
              <p:blipFill>
                <a:blip r:embed="rId22"/>
                <a:stretch>
                  <a:fillRect/>
                </a:stretch>
              </p:blipFill>
              <p:spPr>
                <a:xfrm>
                  <a:off x="3228115" y="5138965"/>
                  <a:ext cx="1033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D8B123E3-9D86-F802-BCF9-E19700B35E41}"/>
                    </a:ext>
                  </a:extLst>
                </p14:cNvPr>
                <p14:cNvContentPartPr/>
                <p14:nvPr/>
              </p14:nvContentPartPr>
              <p14:xfrm>
                <a:off x="3387235" y="4980925"/>
                <a:ext cx="30240" cy="420480"/>
              </p14:xfrm>
            </p:contentPart>
          </mc:Choice>
          <mc:Fallback>
            <p:pic>
              <p:nvPicPr>
                <p:cNvPr id="15" name="Ink 14">
                  <a:extLst>
                    <a:ext uri="{FF2B5EF4-FFF2-40B4-BE49-F238E27FC236}">
                      <a16:creationId xmlns:a16="http://schemas.microsoft.com/office/drawing/2014/main" id="{D8B123E3-9D86-F802-BCF9-E19700B35E41}"/>
                    </a:ext>
                  </a:extLst>
                </p:cNvPr>
                <p:cNvPicPr/>
                <p:nvPr/>
              </p:nvPicPr>
              <p:blipFill>
                <a:blip r:embed="rId24"/>
                <a:stretch>
                  <a:fillRect/>
                </a:stretch>
              </p:blipFill>
              <p:spPr>
                <a:xfrm>
                  <a:off x="3378235" y="4971925"/>
                  <a:ext cx="478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F3C3CB0E-6641-1309-7033-DFD215BE6AE0}"/>
                    </a:ext>
                  </a:extLst>
                </p14:cNvPr>
                <p14:cNvContentPartPr/>
                <p14:nvPr/>
              </p14:nvContentPartPr>
              <p14:xfrm>
                <a:off x="3435115" y="5124925"/>
                <a:ext cx="177840" cy="211680"/>
              </p14:xfrm>
            </p:contentPart>
          </mc:Choice>
          <mc:Fallback>
            <p:pic>
              <p:nvPicPr>
                <p:cNvPr id="16" name="Ink 15">
                  <a:extLst>
                    <a:ext uri="{FF2B5EF4-FFF2-40B4-BE49-F238E27FC236}">
                      <a16:creationId xmlns:a16="http://schemas.microsoft.com/office/drawing/2014/main" id="{F3C3CB0E-6641-1309-7033-DFD215BE6AE0}"/>
                    </a:ext>
                  </a:extLst>
                </p:cNvPr>
                <p:cNvPicPr/>
                <p:nvPr/>
              </p:nvPicPr>
              <p:blipFill>
                <a:blip r:embed="rId26"/>
                <a:stretch>
                  <a:fillRect/>
                </a:stretch>
              </p:blipFill>
              <p:spPr>
                <a:xfrm>
                  <a:off x="3426115" y="5116285"/>
                  <a:ext cx="195480" cy="229320"/>
                </a:xfrm>
                <a:prstGeom prst="rect">
                  <a:avLst/>
                </a:prstGeom>
              </p:spPr>
            </p:pic>
          </mc:Fallback>
        </mc:AlternateContent>
      </p:grpSp>
    </p:spTree>
    <p:extLst>
      <p:ext uri="{BB962C8B-B14F-4D97-AF65-F5344CB8AC3E}">
        <p14:creationId xmlns:p14="http://schemas.microsoft.com/office/powerpoint/2010/main" val="124724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A33F4E-DBEF-2CDB-6079-70603C4B8874}"/>
              </a:ext>
            </a:extLst>
          </p:cNvPr>
          <p:cNvPicPr>
            <a:picLocks noChangeAspect="1"/>
          </p:cNvPicPr>
          <p:nvPr/>
        </p:nvPicPr>
        <p:blipFill>
          <a:blip r:embed="rId2"/>
          <a:stretch>
            <a:fillRect/>
          </a:stretch>
        </p:blipFill>
        <p:spPr>
          <a:xfrm>
            <a:off x="561202" y="99548"/>
            <a:ext cx="11069595" cy="6658904"/>
          </a:xfrm>
          <a:prstGeom prst="rect">
            <a:avLst/>
          </a:prstGeom>
        </p:spPr>
      </p:pic>
    </p:spTree>
    <p:extLst>
      <p:ext uri="{BB962C8B-B14F-4D97-AF65-F5344CB8AC3E}">
        <p14:creationId xmlns:p14="http://schemas.microsoft.com/office/powerpoint/2010/main" val="216373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380899-6FDB-2D37-F56F-CA52CE6B8A1D}"/>
              </a:ext>
            </a:extLst>
          </p:cNvPr>
          <p:cNvPicPr>
            <a:picLocks noChangeAspect="1"/>
          </p:cNvPicPr>
          <p:nvPr/>
        </p:nvPicPr>
        <p:blipFill>
          <a:blip r:embed="rId2"/>
          <a:stretch>
            <a:fillRect/>
          </a:stretch>
        </p:blipFill>
        <p:spPr>
          <a:xfrm>
            <a:off x="83549" y="-139931"/>
            <a:ext cx="10032230" cy="3528317"/>
          </a:xfrm>
          <a:prstGeom prst="rect">
            <a:avLst/>
          </a:prstGeom>
        </p:spPr>
      </p:pic>
      <p:pic>
        <p:nvPicPr>
          <p:cNvPr id="6" name="Picture 5">
            <a:extLst>
              <a:ext uri="{FF2B5EF4-FFF2-40B4-BE49-F238E27FC236}">
                <a16:creationId xmlns:a16="http://schemas.microsoft.com/office/drawing/2014/main" id="{6FB17A2C-BBAD-A85B-668B-44D5C31BEB97}"/>
              </a:ext>
            </a:extLst>
          </p:cNvPr>
          <p:cNvPicPr>
            <a:picLocks noChangeAspect="1"/>
          </p:cNvPicPr>
          <p:nvPr/>
        </p:nvPicPr>
        <p:blipFill>
          <a:blip r:embed="rId3"/>
          <a:stretch>
            <a:fillRect/>
          </a:stretch>
        </p:blipFill>
        <p:spPr>
          <a:xfrm>
            <a:off x="120399" y="3388386"/>
            <a:ext cx="9995380" cy="3034312"/>
          </a:xfrm>
          <a:prstGeom prst="rect">
            <a:avLst/>
          </a:prstGeom>
        </p:spPr>
      </p:pic>
    </p:spTree>
    <p:extLst>
      <p:ext uri="{BB962C8B-B14F-4D97-AF65-F5344CB8AC3E}">
        <p14:creationId xmlns:p14="http://schemas.microsoft.com/office/powerpoint/2010/main" val="416001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E44D-CB2E-91AF-42BD-7A6C1E1D7B23}"/>
              </a:ext>
            </a:extLst>
          </p:cNvPr>
          <p:cNvSpPr>
            <a:spLocks noGrp="1"/>
          </p:cNvSpPr>
          <p:nvPr>
            <p:ph type="title"/>
          </p:nvPr>
        </p:nvSpPr>
        <p:spPr>
          <a:xfrm>
            <a:off x="838200" y="365126"/>
            <a:ext cx="10515600" cy="591050"/>
          </a:xfrm>
        </p:spPr>
        <p:txBody>
          <a:bodyPr>
            <a:normAutofit fontScale="90000"/>
          </a:bodyPr>
          <a:lstStyle/>
          <a:p>
            <a:endParaRPr lang="en-IN" dirty="0"/>
          </a:p>
        </p:txBody>
      </p:sp>
      <p:sp>
        <p:nvSpPr>
          <p:cNvPr id="4" name="Text Box 3">
            <a:extLst>
              <a:ext uri="{FF2B5EF4-FFF2-40B4-BE49-F238E27FC236}">
                <a16:creationId xmlns:a16="http://schemas.microsoft.com/office/drawing/2014/main" id="{549B69F1-2C9A-E3D1-F770-AF8F88B1D4BE}"/>
              </a:ext>
            </a:extLst>
          </p:cNvPr>
          <p:cNvSpPr txBox="1">
            <a:spLocks noChangeArrowheads="1"/>
          </p:cNvSpPr>
          <p:nvPr/>
        </p:nvSpPr>
        <p:spPr bwMode="auto">
          <a:xfrm>
            <a:off x="1067186" y="1253625"/>
            <a:ext cx="9905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572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indent="0">
              <a:spcBef>
                <a:spcPct val="50000"/>
              </a:spcBef>
            </a:pPr>
            <a:r>
              <a:rPr lang="en-US" altLang="en-US" sz="2400" dirty="0">
                <a:solidFill>
                  <a:srgbClr val="0066CC"/>
                </a:solidFill>
              </a:rPr>
              <a:t>An unbalanced system is due to unbalanced voltage sources or an unbalanced load.</a:t>
            </a:r>
          </a:p>
        </p:txBody>
      </p:sp>
      <p:pic>
        <p:nvPicPr>
          <p:cNvPr id="5" name="Picture 9">
            <a:extLst>
              <a:ext uri="{FF2B5EF4-FFF2-40B4-BE49-F238E27FC236}">
                <a16:creationId xmlns:a16="http://schemas.microsoft.com/office/drawing/2014/main" id="{9C48CC19-E090-097F-284D-9095C8F6C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67368" y="2321199"/>
            <a:ext cx="3124200" cy="2828925"/>
          </a:xfrm>
          <a:prstGeom prst="rect">
            <a:avLst/>
          </a:prstGeom>
        </p:spPr>
      </p:pic>
      <p:graphicFrame>
        <p:nvGraphicFramePr>
          <p:cNvPr id="6" name="Object 5">
            <a:extLst>
              <a:ext uri="{FF2B5EF4-FFF2-40B4-BE49-F238E27FC236}">
                <a16:creationId xmlns:a16="http://schemas.microsoft.com/office/drawing/2014/main" id="{514E75AD-23A7-BE65-801E-5C8437C62F95}"/>
              </a:ext>
            </a:extLst>
          </p:cNvPr>
          <p:cNvGraphicFramePr>
            <a:graphicFrameLocks noChangeAspect="1"/>
          </p:cNvGraphicFramePr>
          <p:nvPr>
            <p:extLst>
              <p:ext uri="{D42A27DB-BD31-4B8C-83A1-F6EECF244321}">
                <p14:modId xmlns:p14="http://schemas.microsoft.com/office/powerpoint/2010/main" val="1858958271"/>
              </p:ext>
            </p:extLst>
          </p:nvPr>
        </p:nvGraphicFramePr>
        <p:xfrm>
          <a:off x="4889477" y="2460979"/>
          <a:ext cx="3144837" cy="1501775"/>
        </p:xfrm>
        <a:graphic>
          <a:graphicData uri="http://schemas.openxmlformats.org/presentationml/2006/ole">
            <mc:AlternateContent xmlns:mc="http://schemas.openxmlformats.org/markup-compatibility/2006">
              <mc:Choice xmlns:v="urn:schemas-microsoft-com:vml" Requires="v">
                <p:oleObj name="Equation" r:id="rId3" imgW="3145555" imgH="1501254" progId="Equation.DSMT4">
                  <p:embed/>
                </p:oleObj>
              </mc:Choice>
              <mc:Fallback>
                <p:oleObj name="Equation" r:id="rId3" imgW="3145555" imgH="1501254" progId="Equation.DSMT4">
                  <p:embed/>
                  <p:pic>
                    <p:nvPicPr>
                      <p:cNvPr id="0" name=""/>
                      <p:cNvPicPr/>
                      <p:nvPr/>
                    </p:nvPicPr>
                    <p:blipFill>
                      <a:blip r:embed="rId4"/>
                      <a:stretch>
                        <a:fillRect/>
                      </a:stretch>
                    </p:blipFill>
                    <p:spPr>
                      <a:xfrm>
                        <a:off x="4889477" y="2460979"/>
                        <a:ext cx="3144837" cy="150177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97F43F4-A929-26A3-3C6C-97135E459325}"/>
              </a:ext>
            </a:extLst>
          </p:cNvPr>
          <p:cNvPicPr>
            <a:picLocks noChangeAspect="1"/>
          </p:cNvPicPr>
          <p:nvPr/>
        </p:nvPicPr>
        <p:blipFill>
          <a:blip r:embed="rId5"/>
          <a:stretch>
            <a:fillRect/>
          </a:stretch>
        </p:blipFill>
        <p:spPr>
          <a:xfrm>
            <a:off x="5880938" y="4260699"/>
            <a:ext cx="5885617" cy="2232175"/>
          </a:xfrm>
          <a:prstGeom prst="rect">
            <a:avLst/>
          </a:prstGeom>
        </p:spPr>
      </p:pic>
      <p:pic>
        <p:nvPicPr>
          <p:cNvPr id="8" name="Picture 7">
            <a:extLst>
              <a:ext uri="{FF2B5EF4-FFF2-40B4-BE49-F238E27FC236}">
                <a16:creationId xmlns:a16="http://schemas.microsoft.com/office/drawing/2014/main" id="{34EDB186-4862-F611-EA14-F07B3314F9BD}"/>
              </a:ext>
            </a:extLst>
          </p:cNvPr>
          <p:cNvPicPr>
            <a:picLocks noChangeAspect="1"/>
          </p:cNvPicPr>
          <p:nvPr/>
        </p:nvPicPr>
        <p:blipFill>
          <a:blip r:embed="rId6"/>
          <a:stretch>
            <a:fillRect/>
          </a:stretch>
        </p:blipFill>
        <p:spPr>
          <a:xfrm>
            <a:off x="1202182" y="6198948"/>
            <a:ext cx="5321260" cy="686143"/>
          </a:xfrm>
          <a:prstGeom prst="rect">
            <a:avLst/>
          </a:prstGeom>
        </p:spPr>
      </p:pic>
      <p:pic>
        <p:nvPicPr>
          <p:cNvPr id="9" name="Picture 8">
            <a:extLst>
              <a:ext uri="{FF2B5EF4-FFF2-40B4-BE49-F238E27FC236}">
                <a16:creationId xmlns:a16="http://schemas.microsoft.com/office/drawing/2014/main" id="{B2641A89-6E4C-1B66-65DA-249F39E5ACAD}"/>
              </a:ext>
            </a:extLst>
          </p:cNvPr>
          <p:cNvPicPr>
            <a:picLocks noChangeAspect="1"/>
          </p:cNvPicPr>
          <p:nvPr/>
        </p:nvPicPr>
        <p:blipFill>
          <a:blip r:embed="rId7"/>
          <a:stretch>
            <a:fillRect/>
          </a:stretch>
        </p:blipFill>
        <p:spPr>
          <a:xfrm>
            <a:off x="8415264" y="3248074"/>
            <a:ext cx="3823491" cy="522743"/>
          </a:xfrm>
          <a:prstGeom prst="rect">
            <a:avLst/>
          </a:prstGeom>
        </p:spPr>
      </p:pic>
      <p:sp>
        <p:nvSpPr>
          <p:cNvPr id="10" name="TextBox 9">
            <a:extLst>
              <a:ext uri="{FF2B5EF4-FFF2-40B4-BE49-F238E27FC236}">
                <a16:creationId xmlns:a16="http://schemas.microsoft.com/office/drawing/2014/main" id="{234811FA-B810-83B0-0845-E0ACEF8B5B60}"/>
              </a:ext>
            </a:extLst>
          </p:cNvPr>
          <p:cNvSpPr txBox="1"/>
          <p:nvPr/>
        </p:nvSpPr>
        <p:spPr>
          <a:xfrm>
            <a:off x="8503456" y="2321199"/>
            <a:ext cx="3144837" cy="646331"/>
          </a:xfrm>
          <a:prstGeom prst="rect">
            <a:avLst/>
          </a:prstGeom>
          <a:noFill/>
        </p:spPr>
        <p:txBody>
          <a:bodyPr wrap="square" rtlCol="0">
            <a:spAutoFit/>
          </a:bodyPr>
          <a:lstStyle/>
          <a:p>
            <a:r>
              <a:rPr lang="en-GB" dirty="0"/>
              <a:t>Balanced voltages of 100V ACB system</a:t>
            </a:r>
            <a:endParaRPr lang="en-IN" dirty="0"/>
          </a:p>
        </p:txBody>
      </p:sp>
    </p:spTree>
    <p:extLst>
      <p:ext uri="{BB962C8B-B14F-4D97-AF65-F5344CB8AC3E}">
        <p14:creationId xmlns:p14="http://schemas.microsoft.com/office/powerpoint/2010/main" val="118968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113CB0-8D06-A3B0-85B7-052D2C54AFC8}"/>
              </a:ext>
            </a:extLst>
          </p:cNvPr>
          <p:cNvPicPr>
            <a:picLocks noChangeAspect="1"/>
          </p:cNvPicPr>
          <p:nvPr/>
        </p:nvPicPr>
        <p:blipFill>
          <a:blip r:embed="rId2"/>
          <a:stretch>
            <a:fillRect/>
          </a:stretch>
        </p:blipFill>
        <p:spPr>
          <a:xfrm>
            <a:off x="948778" y="2128008"/>
            <a:ext cx="7249537" cy="3943900"/>
          </a:xfrm>
          <a:prstGeom prst="rect">
            <a:avLst/>
          </a:prstGeom>
        </p:spPr>
      </p:pic>
      <p:sp>
        <p:nvSpPr>
          <p:cNvPr id="7" name="TextBox 6">
            <a:extLst>
              <a:ext uri="{FF2B5EF4-FFF2-40B4-BE49-F238E27FC236}">
                <a16:creationId xmlns:a16="http://schemas.microsoft.com/office/drawing/2014/main" id="{DCA01CE5-2437-B1C5-E0E7-30776AB342C7}"/>
              </a:ext>
            </a:extLst>
          </p:cNvPr>
          <p:cNvSpPr txBox="1"/>
          <p:nvPr/>
        </p:nvSpPr>
        <p:spPr>
          <a:xfrm>
            <a:off x="1354194" y="257786"/>
            <a:ext cx="9358675" cy="1384995"/>
          </a:xfrm>
          <a:prstGeom prst="rect">
            <a:avLst/>
          </a:prstGeom>
          <a:noFill/>
        </p:spPr>
        <p:txBody>
          <a:bodyPr wrap="square">
            <a:spAutoFit/>
          </a:bodyPr>
          <a:lstStyle/>
          <a:p>
            <a:r>
              <a:rPr lang="en-IN" sz="2800" dirty="0">
                <a:effectLst/>
                <a:latin typeface="Times New Roman" panose="02020603050405020304" pitchFamily="18" charset="0"/>
                <a:ea typeface="Aptos" panose="020B0004020202020204" pitchFamily="34" charset="0"/>
              </a:rPr>
              <a:t>For the unbalanced circuit shown in figure, find (a) the line currents, (b) the total complex power absorbed by the load, and (c) the total complex power absorbed by the source</a:t>
            </a:r>
            <a:endParaRPr lang="en-IN" sz="2800" dirty="0"/>
          </a:p>
        </p:txBody>
      </p:sp>
      <p:pic>
        <p:nvPicPr>
          <p:cNvPr id="8" name="Picture 7">
            <a:extLst>
              <a:ext uri="{FF2B5EF4-FFF2-40B4-BE49-F238E27FC236}">
                <a16:creationId xmlns:a16="http://schemas.microsoft.com/office/drawing/2014/main" id="{45A13821-A1C0-C3F9-3437-4AC4D51FB5A3}"/>
              </a:ext>
            </a:extLst>
          </p:cNvPr>
          <p:cNvPicPr>
            <a:picLocks noChangeAspect="1"/>
          </p:cNvPicPr>
          <p:nvPr/>
        </p:nvPicPr>
        <p:blipFill>
          <a:blip r:embed="rId3"/>
          <a:stretch>
            <a:fillRect/>
          </a:stretch>
        </p:blipFill>
        <p:spPr>
          <a:xfrm>
            <a:off x="8899147" y="3243138"/>
            <a:ext cx="1486107" cy="743054"/>
          </a:xfrm>
          <a:prstGeom prst="rect">
            <a:avLst/>
          </a:prstGeom>
        </p:spPr>
      </p:pic>
      <p:pic>
        <p:nvPicPr>
          <p:cNvPr id="9" name="Picture 8">
            <a:extLst>
              <a:ext uri="{FF2B5EF4-FFF2-40B4-BE49-F238E27FC236}">
                <a16:creationId xmlns:a16="http://schemas.microsoft.com/office/drawing/2014/main" id="{1ED9B720-5E46-ADAF-A13D-98A9609A9A2A}"/>
              </a:ext>
            </a:extLst>
          </p:cNvPr>
          <p:cNvPicPr>
            <a:picLocks noChangeAspect="1"/>
          </p:cNvPicPr>
          <p:nvPr/>
        </p:nvPicPr>
        <p:blipFill>
          <a:blip r:embed="rId4"/>
          <a:stretch>
            <a:fillRect/>
          </a:stretch>
        </p:blipFill>
        <p:spPr>
          <a:xfrm>
            <a:off x="8762231" y="3986192"/>
            <a:ext cx="1667108" cy="523948"/>
          </a:xfrm>
          <a:prstGeom prst="rect">
            <a:avLst/>
          </a:prstGeom>
        </p:spPr>
      </p:pic>
    </p:spTree>
    <p:extLst>
      <p:ext uri="{BB962C8B-B14F-4D97-AF65-F5344CB8AC3E}">
        <p14:creationId xmlns:p14="http://schemas.microsoft.com/office/powerpoint/2010/main" val="292968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519F0A-931A-D9B5-EBCA-4F401E21409B}"/>
              </a:ext>
            </a:extLst>
          </p:cNvPr>
          <p:cNvPicPr>
            <a:picLocks noChangeAspect="1"/>
          </p:cNvPicPr>
          <p:nvPr/>
        </p:nvPicPr>
        <p:blipFill>
          <a:blip r:embed="rId2"/>
          <a:stretch>
            <a:fillRect/>
          </a:stretch>
        </p:blipFill>
        <p:spPr>
          <a:xfrm>
            <a:off x="1979334" y="2993713"/>
            <a:ext cx="7581955" cy="3514751"/>
          </a:xfrm>
          <a:prstGeom prst="rect">
            <a:avLst/>
          </a:prstGeom>
        </p:spPr>
      </p:pic>
      <p:sp>
        <p:nvSpPr>
          <p:cNvPr id="9" name="TextBox 8">
            <a:extLst>
              <a:ext uri="{FF2B5EF4-FFF2-40B4-BE49-F238E27FC236}">
                <a16:creationId xmlns:a16="http://schemas.microsoft.com/office/drawing/2014/main" id="{9FC6C32A-0C75-03DA-32B9-43C864F09EA4}"/>
              </a:ext>
            </a:extLst>
          </p:cNvPr>
          <p:cNvSpPr txBox="1"/>
          <p:nvPr/>
        </p:nvSpPr>
        <p:spPr>
          <a:xfrm>
            <a:off x="1735967" y="487371"/>
            <a:ext cx="9571029"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T and Pi equivalent circuits of a two-port network</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09C969B-ED73-9CDE-B1B8-F8487D7AFCDC}"/>
              </a:ext>
            </a:extLst>
          </p:cNvPr>
          <p:cNvSpPr txBox="1"/>
          <p:nvPr/>
        </p:nvSpPr>
        <p:spPr>
          <a:xfrm>
            <a:off x="1304296" y="1397129"/>
            <a:ext cx="8856220" cy="1661993"/>
          </a:xfrm>
          <a:prstGeom prst="rect">
            <a:avLst/>
          </a:prstGeom>
          <a:noFill/>
        </p:spPr>
        <p:txBody>
          <a:bodyPr wrap="square" rtlCol="0">
            <a:spAutoFit/>
          </a:bodyPr>
          <a:lstStyle/>
          <a:p>
            <a:r>
              <a:rPr lang="en-GB" sz="2800" dirty="0"/>
              <a:t>For a reciprocal networks, z12=z21</a:t>
            </a:r>
          </a:p>
          <a:p>
            <a:r>
              <a:rPr lang="en-GB" sz="2800" dirty="0"/>
              <a:t>For a symmetrical network  z11= z22</a:t>
            </a:r>
          </a:p>
          <a:p>
            <a:endParaRPr lang="en-GB" sz="2800" dirty="0"/>
          </a:p>
          <a:p>
            <a:r>
              <a:rPr lang="en-GB" dirty="0"/>
              <a:t>Any reciprocal 2-port network can be represented by an equivalent Pi and T networks</a:t>
            </a:r>
            <a:endParaRPr lang="en-IN" dirty="0"/>
          </a:p>
        </p:txBody>
      </p:sp>
    </p:spTree>
    <p:extLst>
      <p:ext uri="{BB962C8B-B14F-4D97-AF65-F5344CB8AC3E}">
        <p14:creationId xmlns:p14="http://schemas.microsoft.com/office/powerpoint/2010/main" val="94671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7B7F1-7289-1CE3-A51E-21A0A3B902E2}"/>
              </a:ext>
            </a:extLst>
          </p:cNvPr>
          <p:cNvPicPr>
            <a:picLocks noChangeAspect="1"/>
          </p:cNvPicPr>
          <p:nvPr/>
        </p:nvPicPr>
        <p:blipFill>
          <a:blip r:embed="rId2"/>
          <a:stretch>
            <a:fillRect/>
          </a:stretch>
        </p:blipFill>
        <p:spPr>
          <a:xfrm>
            <a:off x="756492" y="742575"/>
            <a:ext cx="10679015" cy="5372850"/>
          </a:xfrm>
          <a:prstGeom prst="rect">
            <a:avLst/>
          </a:prstGeom>
        </p:spPr>
      </p:pic>
    </p:spTree>
    <p:extLst>
      <p:ext uri="{BB962C8B-B14F-4D97-AF65-F5344CB8AC3E}">
        <p14:creationId xmlns:p14="http://schemas.microsoft.com/office/powerpoint/2010/main" val="318050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A254FC-CE22-F693-E1BE-148F3553543C}"/>
              </a:ext>
            </a:extLst>
          </p:cNvPr>
          <p:cNvPicPr>
            <a:picLocks noChangeAspect="1"/>
          </p:cNvPicPr>
          <p:nvPr/>
        </p:nvPicPr>
        <p:blipFill>
          <a:blip r:embed="rId2"/>
          <a:stretch>
            <a:fillRect/>
          </a:stretch>
        </p:blipFill>
        <p:spPr>
          <a:xfrm>
            <a:off x="1334236" y="0"/>
            <a:ext cx="9523528" cy="6858000"/>
          </a:xfrm>
          <a:prstGeom prst="rect">
            <a:avLst/>
          </a:prstGeom>
        </p:spPr>
      </p:pic>
    </p:spTree>
    <p:extLst>
      <p:ext uri="{BB962C8B-B14F-4D97-AF65-F5344CB8AC3E}">
        <p14:creationId xmlns:p14="http://schemas.microsoft.com/office/powerpoint/2010/main" val="33661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EEC294-AE8F-7F36-7D5B-9882FDD8E44A}"/>
              </a:ext>
            </a:extLst>
          </p:cNvPr>
          <p:cNvPicPr>
            <a:picLocks noChangeAspect="1"/>
          </p:cNvPicPr>
          <p:nvPr/>
        </p:nvPicPr>
        <p:blipFill>
          <a:blip r:embed="rId2"/>
          <a:stretch>
            <a:fillRect/>
          </a:stretch>
        </p:blipFill>
        <p:spPr>
          <a:xfrm>
            <a:off x="900545" y="0"/>
            <a:ext cx="10390909" cy="6858000"/>
          </a:xfrm>
          <a:prstGeom prst="rect">
            <a:avLst/>
          </a:prstGeom>
        </p:spPr>
      </p:pic>
    </p:spTree>
    <p:extLst>
      <p:ext uri="{BB962C8B-B14F-4D97-AF65-F5344CB8AC3E}">
        <p14:creationId xmlns:p14="http://schemas.microsoft.com/office/powerpoint/2010/main" val="414789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5B7475-0309-8850-9226-CB9E8FADD026}"/>
              </a:ext>
            </a:extLst>
          </p:cNvPr>
          <p:cNvPicPr>
            <a:picLocks noChangeAspect="1"/>
          </p:cNvPicPr>
          <p:nvPr/>
        </p:nvPicPr>
        <p:blipFill>
          <a:blip r:embed="rId2"/>
          <a:stretch>
            <a:fillRect/>
          </a:stretch>
        </p:blipFill>
        <p:spPr>
          <a:xfrm>
            <a:off x="1494783" y="66205"/>
            <a:ext cx="9202434" cy="6725589"/>
          </a:xfrm>
          <a:prstGeom prst="rect">
            <a:avLst/>
          </a:prstGeom>
        </p:spPr>
      </p:pic>
    </p:spTree>
    <p:extLst>
      <p:ext uri="{BB962C8B-B14F-4D97-AF65-F5344CB8AC3E}">
        <p14:creationId xmlns:p14="http://schemas.microsoft.com/office/powerpoint/2010/main" val="419499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E1AB08-A0DD-3228-8289-21093157DD15}"/>
              </a:ext>
            </a:extLst>
          </p:cNvPr>
          <p:cNvPicPr>
            <a:picLocks noChangeAspect="1"/>
          </p:cNvPicPr>
          <p:nvPr/>
        </p:nvPicPr>
        <p:blipFill>
          <a:blip r:embed="rId2"/>
          <a:stretch>
            <a:fillRect/>
          </a:stretch>
        </p:blipFill>
        <p:spPr>
          <a:xfrm>
            <a:off x="954771" y="0"/>
            <a:ext cx="10282458" cy="6858000"/>
          </a:xfrm>
          <a:prstGeom prst="rect">
            <a:avLst/>
          </a:prstGeom>
        </p:spPr>
      </p:pic>
      <p:sp>
        <p:nvSpPr>
          <p:cNvPr id="2" name="Rectangle 1">
            <a:extLst>
              <a:ext uri="{FF2B5EF4-FFF2-40B4-BE49-F238E27FC236}">
                <a16:creationId xmlns:a16="http://schemas.microsoft.com/office/drawing/2014/main" id="{B69B1AC0-ED9C-D9ED-40C0-96B2FB7A69B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enlo"/>
              </a:rPr>
              <a:t>a=0.5+(sqrt(3)/2)*</a:t>
            </a:r>
            <a:r>
              <a:rPr kumimoji="0" lang="en-US" altLang="en-US" sz="1000" b="0" i="0" u="none" strike="noStrike" cap="none" normalizeH="0" baseline="0" dirty="0" err="1">
                <a:ln>
                  <a:noFill/>
                </a:ln>
                <a:solidFill>
                  <a:schemeClr val="tx1"/>
                </a:solidFill>
                <a:effectLst/>
                <a:latin typeface="Menlo"/>
              </a:rPr>
              <a:t>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8E7F08E-79A8-11D0-0055-79A7175C1B80}"/>
                  </a:ext>
                </a:extLst>
              </p14:cNvPr>
              <p14:cNvContentPartPr/>
              <p14:nvPr/>
            </p14:nvContentPartPr>
            <p14:xfrm>
              <a:off x="6519595" y="4363885"/>
              <a:ext cx="245520" cy="100080"/>
            </p14:xfrm>
          </p:contentPart>
        </mc:Choice>
        <mc:Fallback>
          <p:pic>
            <p:nvPicPr>
              <p:cNvPr id="3" name="Ink 2">
                <a:extLst>
                  <a:ext uri="{FF2B5EF4-FFF2-40B4-BE49-F238E27FC236}">
                    <a16:creationId xmlns:a16="http://schemas.microsoft.com/office/drawing/2014/main" id="{F8E7F08E-79A8-11D0-0055-79A7175C1B80}"/>
                  </a:ext>
                </a:extLst>
              </p:cNvPr>
              <p:cNvPicPr/>
              <p:nvPr/>
            </p:nvPicPr>
            <p:blipFill>
              <a:blip r:embed="rId4"/>
              <a:stretch>
                <a:fillRect/>
              </a:stretch>
            </p:blipFill>
            <p:spPr>
              <a:xfrm>
                <a:off x="6510955" y="4355245"/>
                <a:ext cx="2631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C1C32C5-1C4B-4390-8E0A-FA78B3FBB109}"/>
                  </a:ext>
                </a:extLst>
              </p14:cNvPr>
              <p14:cNvContentPartPr/>
              <p14:nvPr/>
            </p14:nvContentPartPr>
            <p14:xfrm>
              <a:off x="9433075" y="2568925"/>
              <a:ext cx="147240" cy="69120"/>
            </p14:xfrm>
          </p:contentPart>
        </mc:Choice>
        <mc:Fallback>
          <p:pic>
            <p:nvPicPr>
              <p:cNvPr id="5" name="Ink 4">
                <a:extLst>
                  <a:ext uri="{FF2B5EF4-FFF2-40B4-BE49-F238E27FC236}">
                    <a16:creationId xmlns:a16="http://schemas.microsoft.com/office/drawing/2014/main" id="{9C1C32C5-1C4B-4390-8E0A-FA78B3FBB109}"/>
                  </a:ext>
                </a:extLst>
              </p:cNvPr>
              <p:cNvPicPr/>
              <p:nvPr/>
            </p:nvPicPr>
            <p:blipFill>
              <a:blip r:embed="rId6"/>
              <a:stretch>
                <a:fillRect/>
              </a:stretch>
            </p:blipFill>
            <p:spPr>
              <a:xfrm>
                <a:off x="9424075" y="2559925"/>
                <a:ext cx="1648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6334742-910D-A726-54CB-721210E7C156}"/>
                  </a:ext>
                </a:extLst>
              </p14:cNvPr>
              <p14:cNvContentPartPr/>
              <p14:nvPr/>
            </p14:nvContentPartPr>
            <p14:xfrm>
              <a:off x="10512715" y="2622565"/>
              <a:ext cx="92880" cy="137160"/>
            </p14:xfrm>
          </p:contentPart>
        </mc:Choice>
        <mc:Fallback>
          <p:pic>
            <p:nvPicPr>
              <p:cNvPr id="6" name="Ink 5">
                <a:extLst>
                  <a:ext uri="{FF2B5EF4-FFF2-40B4-BE49-F238E27FC236}">
                    <a16:creationId xmlns:a16="http://schemas.microsoft.com/office/drawing/2014/main" id="{56334742-910D-A726-54CB-721210E7C156}"/>
                  </a:ext>
                </a:extLst>
              </p:cNvPr>
              <p:cNvPicPr/>
              <p:nvPr/>
            </p:nvPicPr>
            <p:blipFill>
              <a:blip r:embed="rId8"/>
              <a:stretch>
                <a:fillRect/>
              </a:stretch>
            </p:blipFill>
            <p:spPr>
              <a:xfrm>
                <a:off x="10503715" y="2613925"/>
                <a:ext cx="110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F07787C-DEEF-9802-2D50-7CEE6FAD8DCA}"/>
                  </a:ext>
                </a:extLst>
              </p14:cNvPr>
              <p14:cNvContentPartPr/>
              <p14:nvPr/>
            </p14:nvContentPartPr>
            <p14:xfrm>
              <a:off x="9540715" y="3379645"/>
              <a:ext cx="110520" cy="126360"/>
            </p14:xfrm>
          </p:contentPart>
        </mc:Choice>
        <mc:Fallback>
          <p:pic>
            <p:nvPicPr>
              <p:cNvPr id="7" name="Ink 6">
                <a:extLst>
                  <a:ext uri="{FF2B5EF4-FFF2-40B4-BE49-F238E27FC236}">
                    <a16:creationId xmlns:a16="http://schemas.microsoft.com/office/drawing/2014/main" id="{FF07787C-DEEF-9802-2D50-7CEE6FAD8DCA}"/>
                  </a:ext>
                </a:extLst>
              </p:cNvPr>
              <p:cNvPicPr/>
              <p:nvPr/>
            </p:nvPicPr>
            <p:blipFill>
              <a:blip r:embed="rId10"/>
              <a:stretch>
                <a:fillRect/>
              </a:stretch>
            </p:blipFill>
            <p:spPr>
              <a:xfrm>
                <a:off x="9532075" y="3371005"/>
                <a:ext cx="1281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7871E14-95F3-74D6-5E68-63984B1B1428}"/>
                  </a:ext>
                </a:extLst>
              </p14:cNvPr>
              <p14:cNvContentPartPr/>
              <p14:nvPr/>
            </p14:nvContentPartPr>
            <p14:xfrm>
              <a:off x="10469155" y="3318445"/>
              <a:ext cx="147600" cy="91800"/>
            </p14:xfrm>
          </p:contentPart>
        </mc:Choice>
        <mc:Fallback>
          <p:pic>
            <p:nvPicPr>
              <p:cNvPr id="8" name="Ink 7">
                <a:extLst>
                  <a:ext uri="{FF2B5EF4-FFF2-40B4-BE49-F238E27FC236}">
                    <a16:creationId xmlns:a16="http://schemas.microsoft.com/office/drawing/2014/main" id="{77871E14-95F3-74D6-5E68-63984B1B1428}"/>
                  </a:ext>
                </a:extLst>
              </p:cNvPr>
              <p:cNvPicPr/>
              <p:nvPr/>
            </p:nvPicPr>
            <p:blipFill>
              <a:blip r:embed="rId12"/>
              <a:stretch>
                <a:fillRect/>
              </a:stretch>
            </p:blipFill>
            <p:spPr>
              <a:xfrm>
                <a:off x="10460515" y="3309445"/>
                <a:ext cx="165240" cy="109440"/>
              </a:xfrm>
              <a:prstGeom prst="rect">
                <a:avLst/>
              </a:prstGeom>
            </p:spPr>
          </p:pic>
        </mc:Fallback>
      </mc:AlternateContent>
    </p:spTree>
    <p:extLst>
      <p:ext uri="{BB962C8B-B14F-4D97-AF65-F5344CB8AC3E}">
        <p14:creationId xmlns:p14="http://schemas.microsoft.com/office/powerpoint/2010/main" val="215410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A3F3A-D505-3C91-6004-7CF425474086}"/>
              </a:ext>
            </a:extLst>
          </p:cNvPr>
          <p:cNvPicPr>
            <a:picLocks noChangeAspect="1"/>
          </p:cNvPicPr>
          <p:nvPr/>
        </p:nvPicPr>
        <p:blipFill>
          <a:blip r:embed="rId2"/>
          <a:stretch>
            <a:fillRect/>
          </a:stretch>
        </p:blipFill>
        <p:spPr>
          <a:xfrm>
            <a:off x="745657" y="0"/>
            <a:ext cx="10700686" cy="6858000"/>
          </a:xfrm>
          <a:prstGeom prst="rect">
            <a:avLst/>
          </a:prstGeom>
        </p:spPr>
      </p:pic>
      <p:grpSp>
        <p:nvGrpSpPr>
          <p:cNvPr id="8" name="Group 7">
            <a:extLst>
              <a:ext uri="{FF2B5EF4-FFF2-40B4-BE49-F238E27FC236}">
                <a16:creationId xmlns:a16="http://schemas.microsoft.com/office/drawing/2014/main" id="{688EF113-C9D2-72EF-A5D9-91E38B2F17AD}"/>
              </a:ext>
            </a:extLst>
          </p:cNvPr>
          <p:cNvGrpSpPr/>
          <p:nvPr/>
        </p:nvGrpSpPr>
        <p:grpSpPr>
          <a:xfrm>
            <a:off x="6393955" y="4426165"/>
            <a:ext cx="396720" cy="165960"/>
            <a:chOff x="6393955" y="4426165"/>
            <a:chExt cx="396720" cy="16596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6221E8E-A616-91FE-7499-1F430699C264}"/>
                    </a:ext>
                  </a:extLst>
                </p14:cNvPr>
                <p14:cNvContentPartPr/>
                <p14:nvPr/>
              </p14:nvContentPartPr>
              <p14:xfrm>
                <a:off x="6393955" y="4426165"/>
                <a:ext cx="197640" cy="165960"/>
              </p14:xfrm>
            </p:contentPart>
          </mc:Choice>
          <mc:Fallback>
            <p:pic>
              <p:nvPicPr>
                <p:cNvPr id="6" name="Ink 5">
                  <a:extLst>
                    <a:ext uri="{FF2B5EF4-FFF2-40B4-BE49-F238E27FC236}">
                      <a16:creationId xmlns:a16="http://schemas.microsoft.com/office/drawing/2014/main" id="{D6221E8E-A616-91FE-7499-1F430699C264}"/>
                    </a:ext>
                  </a:extLst>
                </p:cNvPr>
                <p:cNvPicPr/>
                <p:nvPr/>
              </p:nvPicPr>
              <p:blipFill>
                <a:blip r:embed="rId4"/>
                <a:stretch>
                  <a:fillRect/>
                </a:stretch>
              </p:blipFill>
              <p:spPr>
                <a:xfrm>
                  <a:off x="6385315" y="4417165"/>
                  <a:ext cx="2152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030B91A-2210-8D9E-B44F-1C980F96801C}"/>
                    </a:ext>
                  </a:extLst>
                </p14:cNvPr>
                <p14:cNvContentPartPr/>
                <p14:nvPr/>
              </p14:nvContentPartPr>
              <p14:xfrm>
                <a:off x="6627235" y="4445965"/>
                <a:ext cx="163440" cy="118080"/>
              </p14:xfrm>
            </p:contentPart>
          </mc:Choice>
          <mc:Fallback>
            <p:pic>
              <p:nvPicPr>
                <p:cNvPr id="7" name="Ink 6">
                  <a:extLst>
                    <a:ext uri="{FF2B5EF4-FFF2-40B4-BE49-F238E27FC236}">
                      <a16:creationId xmlns:a16="http://schemas.microsoft.com/office/drawing/2014/main" id="{2030B91A-2210-8D9E-B44F-1C980F96801C}"/>
                    </a:ext>
                  </a:extLst>
                </p:cNvPr>
                <p:cNvPicPr/>
                <p:nvPr/>
              </p:nvPicPr>
              <p:blipFill>
                <a:blip r:embed="rId6"/>
                <a:stretch>
                  <a:fillRect/>
                </a:stretch>
              </p:blipFill>
              <p:spPr>
                <a:xfrm>
                  <a:off x="6618235" y="4437325"/>
                  <a:ext cx="181080" cy="135720"/>
                </a:xfrm>
                <a:prstGeom prst="rect">
                  <a:avLst/>
                </a:prstGeom>
              </p:spPr>
            </p:pic>
          </mc:Fallback>
        </mc:AlternateContent>
      </p:grpSp>
    </p:spTree>
    <p:extLst>
      <p:ext uri="{BB962C8B-B14F-4D97-AF65-F5344CB8AC3E}">
        <p14:creationId xmlns:p14="http://schemas.microsoft.com/office/powerpoint/2010/main" val="128631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8C5BA0-0F99-5038-4DC1-9AFA7F62FFDA}"/>
              </a:ext>
            </a:extLst>
          </p:cNvPr>
          <p:cNvSpPr txBox="1"/>
          <p:nvPr/>
        </p:nvSpPr>
        <p:spPr>
          <a:xfrm>
            <a:off x="1674466" y="-61188"/>
            <a:ext cx="7051787" cy="6360716"/>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a=-0.5+(sqrt(3)/2)*</a:t>
            </a:r>
            <a:r>
              <a:rPr lang="en-IN" sz="1800" b="1" kern="100" dirty="0" err="1">
                <a:effectLst/>
                <a:latin typeface="Times New Roman" panose="02020603050405020304" pitchFamily="18" charset="0"/>
                <a:ea typeface="Aptos" panose="020B0004020202020204" pitchFamily="34" charset="0"/>
                <a:cs typeface="Times New Roman" panose="02020603050405020304" pitchFamily="18" charset="0"/>
              </a:rPr>
              <a:t>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m=[1 1 1;1 a^2 a;1 a a^2];</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1.0000 + 0.0000i   1.0000 + 0.0000i   1.0000 + 0.0000i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1.0000 + 0.0000i  -0.5000 - 0.8660i  -0.5000 + 0.8660i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1.0000 + 0.0000i  -0.5000 + 0.8660i  -0.5000 - 0.8660i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err="1">
                <a:effectLst/>
                <a:latin typeface="Times New Roman" panose="02020603050405020304" pitchFamily="18" charset="0"/>
                <a:ea typeface="Aptos" panose="020B0004020202020204" pitchFamily="34" charset="0"/>
                <a:cs typeface="Times New Roman" panose="02020603050405020304" pitchFamily="18" charset="0"/>
              </a:rPr>
              <a:t>inv</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0.3333 + 0.0000i   0.3333 - 0.0000i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-0.1667 + 0.2887i  -0.1667 - 0.2887i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-0.1667 - 0.2887i  -0.1667 + 0.2887i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m2    1.0000 + 0.0000i   1.0000 + 0.0000i   1.0000 + 0.0000i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1.0000 + 0.0000i  -0.5000 + 0.8660i  -0.5000 - 0.8660i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1.0000 + 0.0000i  -0.5000 - 0.8660i  -0.5000 + 0.8660i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m2*1/3</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0.3333 + 0.0000i   0.3333 + 0.0000i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-0.1667 + 0.2887i  -0.1667 - 0.2887i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0.3333 + 0.0000i  -0.1667 - 0.2887i  -0.1667 + 0.2887i</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5003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1B2E00-79D4-718D-7EE6-4160F26EE0B9}"/>
              </a:ext>
            </a:extLst>
          </p:cNvPr>
          <p:cNvPicPr>
            <a:picLocks noChangeAspect="1"/>
          </p:cNvPicPr>
          <p:nvPr/>
        </p:nvPicPr>
        <p:blipFill>
          <a:blip r:embed="rId2"/>
          <a:stretch>
            <a:fillRect/>
          </a:stretch>
        </p:blipFill>
        <p:spPr>
          <a:xfrm>
            <a:off x="842394" y="0"/>
            <a:ext cx="10507211" cy="6858000"/>
          </a:xfrm>
          <a:prstGeom prst="rect">
            <a:avLst/>
          </a:prstGeom>
        </p:spPr>
      </p:pic>
    </p:spTree>
    <p:extLst>
      <p:ext uri="{BB962C8B-B14F-4D97-AF65-F5344CB8AC3E}">
        <p14:creationId xmlns:p14="http://schemas.microsoft.com/office/powerpoint/2010/main" val="149835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278</Words>
  <Application>Microsoft Office PowerPoint</Application>
  <PresentationFormat>Widescreen</PresentationFormat>
  <Paragraphs>25</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Aptos</vt:lpstr>
      <vt:lpstr>Aptos Display</vt:lpstr>
      <vt:lpstr>Arial</vt:lpstr>
      <vt:lpstr>Menlo</vt:lpstr>
      <vt:lpstr>Times New Roman</vt:lpstr>
      <vt:lpstr>Office Theme</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Dr.G.N Pillai</dc:creator>
  <cp:lastModifiedBy>Dr.G.N Pillai</cp:lastModifiedBy>
  <cp:revision>7</cp:revision>
  <dcterms:created xsi:type="dcterms:W3CDTF">2024-10-19T17:34:57Z</dcterms:created>
  <dcterms:modified xsi:type="dcterms:W3CDTF">2024-10-21T05:17:27Z</dcterms:modified>
</cp:coreProperties>
</file>