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3D4-DA54-4F37-8411-E0169C12DC3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056D14-6746-421F-BF47-8ADF55E32A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4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3D4-DA54-4F37-8411-E0169C12DC3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6D14-6746-421F-BF47-8ADF55E32A4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01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3D4-DA54-4F37-8411-E0169C12DC3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6D14-6746-421F-BF47-8ADF55E32A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1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3D4-DA54-4F37-8411-E0169C12DC3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6D14-6746-421F-BF47-8ADF55E32A4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7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3D4-DA54-4F37-8411-E0169C12DC3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6D14-6746-421F-BF47-8ADF55E32A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1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3D4-DA54-4F37-8411-E0169C12DC3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6D14-6746-421F-BF47-8ADF55E32A4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8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3D4-DA54-4F37-8411-E0169C12DC3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6D14-6746-421F-BF47-8ADF55E32A4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9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3D4-DA54-4F37-8411-E0169C12DC3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6D14-6746-421F-BF47-8ADF55E32A4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56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3D4-DA54-4F37-8411-E0169C12DC3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6D14-6746-421F-BF47-8ADF55E32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8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3D4-DA54-4F37-8411-E0169C12DC3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6D14-6746-421F-BF47-8ADF55E32A4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34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78E3D4-DA54-4F37-8411-E0169C12DC3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6D14-6746-421F-BF47-8ADF55E32A4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08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E3D4-DA54-4F37-8411-E0169C12DC3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056D14-6746-421F-BF47-8ADF55E32A4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74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yAg9/CoffeeMachin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E3C4-82EC-9E0A-84CE-1FBC3BE65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JAVA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56DC9-34C0-FDBB-AE5A-2645FB591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0464" y="3609863"/>
            <a:ext cx="8637072" cy="977621"/>
          </a:xfrm>
        </p:spPr>
        <p:txBody>
          <a:bodyPr/>
          <a:lstStyle/>
          <a:p>
            <a:pPr algn="ctr"/>
            <a:r>
              <a:rPr lang="en-IN" dirty="0"/>
              <a:t>Coffee machine program</a:t>
            </a:r>
          </a:p>
        </p:txBody>
      </p:sp>
    </p:spTree>
    <p:extLst>
      <p:ext uri="{BB962C8B-B14F-4D97-AF65-F5344CB8AC3E}">
        <p14:creationId xmlns:p14="http://schemas.microsoft.com/office/powerpoint/2010/main" val="171530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F020-0D41-6B6E-E361-0EFEAE22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0039-6B3E-250E-A95D-3FB29FFA6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6181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objective of the Coffee Machine program is to create a simulation of a coffee vending machine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users to select from a menu of drinks.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Checks if there are sufficient resources to prepare the chosen drink.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Processes monetary transactions, including accepting payments and providing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Updates and reports on the state of resources and financial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maintenance by allowing the machine to be turned off.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25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B123-3859-A6E3-D097-9AC86C9F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808" y="1136260"/>
            <a:ext cx="9603275" cy="1049235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A0C5B-9D6E-69BF-8F4F-352AF6D2F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498"/>
            <a:ext cx="7910906" cy="56270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6C795-B662-B073-5B66-9811C0F9BE18}"/>
              </a:ext>
            </a:extLst>
          </p:cNvPr>
          <p:cNvSpPr txBox="1"/>
          <p:nvPr/>
        </p:nvSpPr>
        <p:spPr>
          <a:xfrm>
            <a:off x="7910906" y="2364182"/>
            <a:ext cx="3969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Coffee Machine program is designed and implemented with the following methodology:</a:t>
            </a:r>
          </a:p>
          <a:p>
            <a:r>
              <a:rPr lang="en-US" dirty="0"/>
              <a:t>Classes Mention in Program:-</a:t>
            </a:r>
          </a:p>
          <a:p>
            <a:pPr marL="342900" indent="-342900">
              <a:buAutoNum type="arabicParenR"/>
            </a:pPr>
            <a:r>
              <a:rPr lang="en-US" dirty="0" err="1"/>
              <a:t>MenuItem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Menu</a:t>
            </a:r>
          </a:p>
          <a:p>
            <a:pPr marL="342900" indent="-342900">
              <a:buAutoNum type="arabicParenR"/>
            </a:pPr>
            <a:r>
              <a:rPr lang="en-US" dirty="0"/>
              <a:t>Money Machine</a:t>
            </a:r>
          </a:p>
          <a:p>
            <a:pPr marL="342900" indent="-342900">
              <a:buAutoNum type="arabicParenR"/>
            </a:pPr>
            <a:r>
              <a:rPr lang="en-US" dirty="0" err="1"/>
              <a:t>Coffemaker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38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42FEF0CA-F0A6-65FD-587F-0A9CEBBCC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91" y="1284522"/>
            <a:ext cx="866827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 Implement Interaction Logic: 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 Handling: Continuously prompt the user for input. Based on the input, interact with the Menu,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CoffeeMaker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MoneyMachine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classes to perform the appropriate actions.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and Transaction Management: Check if resources are sufficient for the selected drink. If so, handle the payment and update the machine's resources and profit.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Handling: Provide user feedback in cases of insufficient resources or inadequate payment, and manage user commands like "report" and "off".</a:t>
            </a:r>
          </a:p>
        </p:txBody>
      </p:sp>
    </p:spTree>
    <p:extLst>
      <p:ext uri="{BB962C8B-B14F-4D97-AF65-F5344CB8AC3E}">
        <p14:creationId xmlns:p14="http://schemas.microsoft.com/office/powerpoint/2010/main" val="26145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28BE-4AC5-2C69-B6C3-B6D8D2C1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 Used (oops)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EC00-338C-4088-DFD3-5FC62789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a). Encapsulation</a:t>
            </a:r>
          </a:p>
          <a:p>
            <a:r>
              <a:rPr lang="en-US" dirty="0"/>
              <a:t>Definition: Encapsulation involves bundling data and methods that operate on the data into a single unit (class) and restricting direct access to some of the object’s components.</a:t>
            </a:r>
          </a:p>
          <a:p>
            <a:r>
              <a:rPr lang="en-US" dirty="0"/>
              <a:t>Application: In Java, each class (</a:t>
            </a:r>
            <a:r>
              <a:rPr lang="en-US" dirty="0" err="1"/>
              <a:t>MenuItem</a:t>
            </a:r>
            <a:r>
              <a:rPr lang="en-US" dirty="0"/>
              <a:t>, Menu, </a:t>
            </a:r>
            <a:r>
              <a:rPr lang="en-US" dirty="0" err="1"/>
              <a:t>CoffeeMaker</a:t>
            </a:r>
            <a:r>
              <a:rPr lang="en-US" dirty="0"/>
              <a:t>, </a:t>
            </a:r>
            <a:r>
              <a:rPr lang="en-US" dirty="0" err="1"/>
              <a:t>MoneyMachine</a:t>
            </a:r>
            <a:r>
              <a:rPr lang="en-US" dirty="0"/>
              <a:t>) encapsulates its own data (attributes) and methods. For instance:</a:t>
            </a:r>
          </a:p>
          <a:p>
            <a:r>
              <a:rPr lang="en-US" dirty="0"/>
              <a:t>The </a:t>
            </a:r>
            <a:r>
              <a:rPr lang="en-US" dirty="0" err="1"/>
              <a:t>MenuItem</a:t>
            </a:r>
            <a:r>
              <a:rPr lang="en-US" dirty="0"/>
              <a:t> class encapsulates the details of a drink (name, cost, ingredients).</a:t>
            </a:r>
          </a:p>
          <a:p>
            <a:r>
              <a:rPr lang="en-US" dirty="0"/>
              <a:t>The </a:t>
            </a:r>
            <a:r>
              <a:rPr lang="en-US" dirty="0" err="1"/>
              <a:t>CoffeeMaker</a:t>
            </a:r>
            <a:r>
              <a:rPr lang="en-US" dirty="0"/>
              <a:t> class encapsulates resource management methods (report(), </a:t>
            </a:r>
            <a:r>
              <a:rPr lang="en-US" dirty="0" err="1"/>
              <a:t>is_resource_sufficient</a:t>
            </a:r>
            <a:r>
              <a:rPr lang="en-US" dirty="0"/>
              <a:t>(), </a:t>
            </a:r>
            <a:r>
              <a:rPr lang="en-US" dirty="0" err="1"/>
              <a:t>make_coffee</a:t>
            </a:r>
            <a:r>
              <a:rPr lang="en-US" dirty="0"/>
              <a:t>()).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20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34967-2696-D1C7-F7B4-DE86FBDC6A86}"/>
              </a:ext>
            </a:extLst>
          </p:cNvPr>
          <p:cNvSpPr txBox="1"/>
          <p:nvPr/>
        </p:nvSpPr>
        <p:spPr>
          <a:xfrm>
            <a:off x="610829" y="372211"/>
            <a:ext cx="10970342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/>
              <a:t>b.)  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Definition: Abstraction involves hiding the complex implementation details and showing only the necessary features of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Application: In Java, abstraction is achieved through classes and methods. Users interact with simplified methods like </a:t>
            </a:r>
            <a:r>
              <a:rPr lang="en-US" sz="1900" dirty="0" err="1"/>
              <a:t>make_coffee</a:t>
            </a:r>
            <a:r>
              <a:rPr lang="en-US" sz="1900" dirty="0"/>
              <a:t>() or report() without needing to know how resources are managed or how payments are processed: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err="1"/>
              <a:t>MenuItem</a:t>
            </a:r>
            <a:r>
              <a:rPr lang="en-US" sz="1900" dirty="0"/>
              <a:t> provides a simplified view of a drink.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err="1"/>
              <a:t>CoffeeMaker</a:t>
            </a:r>
            <a:r>
              <a:rPr lang="en-US" sz="1900" dirty="0"/>
              <a:t> abstracts the details of resource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r>
              <a:rPr lang="en-US" sz="1900" dirty="0"/>
              <a:t>c.) 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Definition: Polymorphism allows objects of different classes to be treated as objects of a common superclass. It enables one interface to be used for a general class of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Application: In Java, polymorphism allows methods to operate on objects of different types, such as different </a:t>
            </a:r>
            <a:r>
              <a:rPr lang="en-US" sz="1900" dirty="0" err="1"/>
              <a:t>MenuItem</a:t>
            </a:r>
            <a:r>
              <a:rPr lang="en-US" sz="1900" dirty="0"/>
              <a:t> objects. 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Methods in </a:t>
            </a:r>
            <a:r>
              <a:rPr lang="en-US" sz="1900" dirty="0" err="1"/>
              <a:t>CoffeeMaker</a:t>
            </a:r>
            <a:r>
              <a:rPr lang="en-US" sz="1900" dirty="0"/>
              <a:t> like </a:t>
            </a:r>
            <a:r>
              <a:rPr lang="en-US" sz="1900" dirty="0" err="1"/>
              <a:t>is_resource_sufficient</a:t>
            </a:r>
            <a:r>
              <a:rPr lang="en-US" sz="1900" dirty="0"/>
              <a:t>() and </a:t>
            </a:r>
            <a:r>
              <a:rPr lang="en-US" sz="1900" dirty="0" err="1"/>
              <a:t>make_coffee</a:t>
            </a:r>
            <a:r>
              <a:rPr lang="en-US" sz="1900" dirty="0"/>
              <a:t>() can handle various </a:t>
            </a:r>
            <a:r>
              <a:rPr lang="en-US" sz="1900" dirty="0" err="1"/>
              <a:t>MenuItem</a:t>
            </a:r>
            <a:r>
              <a:rPr lang="en-US" sz="1900" dirty="0"/>
              <a:t> instances interchangeably.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6531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9D33-528E-8ABD-FBD5-DFFA2131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7AF58-8E84-D0C9-BBBA-E37560D63073}"/>
              </a:ext>
            </a:extLst>
          </p:cNvPr>
          <p:cNvSpPr txBox="1"/>
          <p:nvPr/>
        </p:nvSpPr>
        <p:spPr>
          <a:xfrm>
            <a:off x="1451579" y="2133600"/>
            <a:ext cx="5045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CODE:- </a:t>
            </a:r>
            <a:r>
              <a:rPr lang="en-IN" dirty="0">
                <a:hlinkClick r:id="rId2"/>
              </a:rPr>
              <a:t>https://github.com/PrAyAg9/CoffeeMachine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7C0C5-F088-EE8A-DCB3-2DF3205BE5D7}"/>
              </a:ext>
            </a:extLst>
          </p:cNvPr>
          <p:cNvSpPr txBox="1"/>
          <p:nvPr/>
        </p:nvSpPr>
        <p:spPr>
          <a:xfrm>
            <a:off x="1451579" y="4276023"/>
            <a:ext cx="44005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>
                <a:solidFill>
                  <a:srgbClr val="2B2C30"/>
                </a:solidFill>
                <a:effectLst/>
                <a:latin typeface="YAFdJj8NdaU 0"/>
              </a:rPr>
              <a:t>SUBMITTED BY</a:t>
            </a:r>
            <a:r>
              <a:rPr lang="en-US" b="1" i="0" dirty="0">
                <a:solidFill>
                  <a:srgbClr val="2B2C30"/>
                </a:solidFill>
                <a:effectLst/>
                <a:latin typeface="YAFdJj8NdaU 0"/>
              </a:rPr>
              <a:t>:-</a:t>
            </a:r>
          </a:p>
          <a:p>
            <a:r>
              <a:rPr lang="en-US" sz="2000" b="0" i="0" dirty="0">
                <a:solidFill>
                  <a:srgbClr val="2B2C30"/>
                </a:solidFill>
                <a:effectLst/>
                <a:latin typeface="YAFdJj8NdaU 0"/>
              </a:rPr>
              <a:t>Uttam Kumar </a:t>
            </a:r>
            <a:r>
              <a:rPr lang="en-US" sz="2000" dirty="0">
                <a:solidFill>
                  <a:srgbClr val="2B2C30"/>
                </a:solidFill>
                <a:latin typeface="YAFdJj8NdaU 0"/>
              </a:rPr>
              <a:t>- 22BCE10946</a:t>
            </a:r>
          </a:p>
          <a:p>
            <a:r>
              <a:rPr lang="en-US" sz="2000" dirty="0">
                <a:solidFill>
                  <a:srgbClr val="2B2C30"/>
                </a:solidFill>
                <a:latin typeface="YAFdJj8NdaU 0"/>
              </a:rPr>
              <a:t>Prayag Thakur - 22BCE10958</a:t>
            </a:r>
            <a:endParaRPr lang="en-US" sz="2000" dirty="0">
              <a:solidFill>
                <a:srgbClr val="2B2C30"/>
              </a:solidFill>
              <a:effectLst/>
              <a:latin typeface="YAFdJj8NdaU 0"/>
            </a:endParaRPr>
          </a:p>
          <a:p>
            <a:endParaRPr lang="en-US" dirty="0">
              <a:solidFill>
                <a:srgbClr val="2B2C30"/>
              </a:solidFill>
              <a:effectLst/>
              <a:latin typeface="YAFdJj8NdaU 0"/>
            </a:endParaRPr>
          </a:p>
        </p:txBody>
      </p:sp>
    </p:spTree>
    <p:extLst>
      <p:ext uri="{BB962C8B-B14F-4D97-AF65-F5344CB8AC3E}">
        <p14:creationId xmlns:p14="http://schemas.microsoft.com/office/powerpoint/2010/main" val="13920024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489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YAFdJj8NdaU 0</vt:lpstr>
      <vt:lpstr>Gallery</vt:lpstr>
      <vt:lpstr>JAVA Mini Project</vt:lpstr>
      <vt:lpstr>Objective</vt:lpstr>
      <vt:lpstr>methodology</vt:lpstr>
      <vt:lpstr>PowerPoint Presentation</vt:lpstr>
      <vt:lpstr>Concepts Used (oops)</vt:lpstr>
      <vt:lpstr>PowerPoint Presentation</vt:lpstr>
      <vt:lpstr>DEMONSTRATION:-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Prayag Thakur</dc:creator>
  <cp:lastModifiedBy>22BCE10946</cp:lastModifiedBy>
  <cp:revision>3</cp:revision>
  <dcterms:created xsi:type="dcterms:W3CDTF">2024-08-14T03:51:08Z</dcterms:created>
  <dcterms:modified xsi:type="dcterms:W3CDTF">2024-08-14T18:16:35Z</dcterms:modified>
</cp:coreProperties>
</file>