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_166957147558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449964-1234-43F7-8516-DDBE4E14EE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795525-85A5-4348-BFD3-7458CF2148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12/14/2022 7:53:23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1AADE5-4C95-476A-9B24-10A1C5B53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15" y="0"/>
            <a:ext cx="3701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2022-12-14T19:53:24Z</dcterms:created>
  <dcterms:modified xsi:type="dcterms:W3CDTF">2022-12-14T19:53:24Z</dcterms:modified>
</cp:coreProperties>
</file>