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14401800"/>
  <p:notesSz cx="6858000" cy="9144000"/>
  <p:defaultTextStyle>
    <a:defPPr>
      <a:defRPr lang="ko-KR"/>
    </a:defPPr>
    <a:lvl1pPr marL="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43" y="2736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1210153"/>
            <a:ext cx="7972872" cy="25806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1210153"/>
            <a:ext cx="23624827" cy="25806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7" y="7057550"/>
            <a:ext cx="15798849" cy="19959160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4" y="7057550"/>
            <a:ext cx="15798851" cy="19959160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9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6611-668B-46E1-8E1F-146D9725E1E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714D-34CA-41AC-BDBD-E97224676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7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1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1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359400"/>
            <a:ext cx="90297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569077" y="5262780"/>
            <a:ext cx="864096" cy="426531"/>
            <a:chOff x="6966613" y="5525849"/>
            <a:chExt cx="1055342" cy="426531"/>
          </a:xfrm>
        </p:grpSpPr>
        <p:sp>
          <p:nvSpPr>
            <p:cNvPr id="4" name="순서도: 판단 3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9949" y="5564462"/>
              <a:ext cx="705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lead</a:t>
              </a:r>
              <a:endParaRPr lang="ko-KR" altLang="en-US" sz="16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768877" y="6276988"/>
            <a:ext cx="864096" cy="426531"/>
            <a:chOff x="6966613" y="5525849"/>
            <a:chExt cx="1055342" cy="426531"/>
          </a:xfrm>
        </p:grpSpPr>
        <p:sp>
          <p:nvSpPr>
            <p:cNvPr id="10" name="순서도: 판단 9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6865" y="5546174"/>
              <a:ext cx="646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j</a:t>
              </a:r>
              <a:r>
                <a:rPr lang="en-US" altLang="ko-KR" sz="1600" smtClean="0"/>
                <a:t>oin</a:t>
              </a:r>
              <a:endParaRPr lang="ko-KR" altLang="en-US" sz="16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62766" y="6951058"/>
            <a:ext cx="1200741" cy="426531"/>
            <a:chOff x="6966613" y="5525849"/>
            <a:chExt cx="1123697" cy="426531"/>
          </a:xfrm>
        </p:grpSpPr>
        <p:sp>
          <p:nvSpPr>
            <p:cNvPr id="16" name="순서도: 판단 15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7108" y="5547475"/>
              <a:ext cx="983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accuse</a:t>
              </a:r>
              <a:endParaRPr lang="ko-KR" altLang="en-US" sz="16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968704" y="7292950"/>
            <a:ext cx="1127699" cy="426531"/>
            <a:chOff x="6966613" y="5525849"/>
            <a:chExt cx="1055342" cy="426531"/>
          </a:xfrm>
        </p:grpSpPr>
        <p:sp>
          <p:nvSpPr>
            <p:cNvPr id="22" name="순서도: 판단 21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3931" y="5547475"/>
              <a:ext cx="868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accused</a:t>
              </a:r>
              <a:endParaRPr lang="ko-KR" altLang="en-US" sz="160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987666" y="6291112"/>
            <a:ext cx="1127699" cy="426531"/>
            <a:chOff x="6966613" y="5525849"/>
            <a:chExt cx="1055342" cy="426531"/>
          </a:xfrm>
        </p:grpSpPr>
        <p:sp>
          <p:nvSpPr>
            <p:cNvPr id="25" name="순서도: 판단 24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1596" y="5547475"/>
              <a:ext cx="72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recruit</a:t>
              </a:r>
              <a:endParaRPr lang="ko-KR" altLang="en-US" sz="160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891731" y="7962508"/>
            <a:ext cx="864096" cy="426531"/>
            <a:chOff x="6966613" y="5525849"/>
            <a:chExt cx="1055342" cy="426531"/>
          </a:xfrm>
        </p:grpSpPr>
        <p:sp>
          <p:nvSpPr>
            <p:cNvPr id="28" name="순서도: 판단 27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57394" y="5564462"/>
              <a:ext cx="658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add</a:t>
              </a:r>
              <a:endParaRPr lang="ko-KR" altLang="en-US" sz="16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987666" y="8467129"/>
            <a:ext cx="1127699" cy="426531"/>
            <a:chOff x="6966613" y="5525849"/>
            <a:chExt cx="1055342" cy="426531"/>
          </a:xfrm>
        </p:grpSpPr>
        <p:sp>
          <p:nvSpPr>
            <p:cNvPr id="34" name="순서도: 판단 33"/>
            <p:cNvSpPr/>
            <p:nvPr/>
          </p:nvSpPr>
          <p:spPr>
            <a:xfrm>
              <a:off x="6966613" y="5525849"/>
              <a:ext cx="1055342" cy="42653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1596" y="5547475"/>
              <a:ext cx="736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collect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254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</cp:revision>
  <dcterms:created xsi:type="dcterms:W3CDTF">2019-06-17T09:18:28Z</dcterms:created>
  <dcterms:modified xsi:type="dcterms:W3CDTF">2019-06-17T10:16:04Z</dcterms:modified>
</cp:coreProperties>
</file>