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5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</p:sldIdLst>
  <p:sldSz cx="18002250" cy="10801350"/>
  <p:notesSz cx="6858000" cy="9144000"/>
  <p:defaultTextStyle>
    <a:defPPr>
      <a:defRPr lang="ko-KR"/>
    </a:defPPr>
    <a:lvl1pPr marL="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3157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6314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39471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2628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65785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78942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792099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052560" algn="l" defTabSz="2263140" rtl="0" eaLnBrk="1" latinLnBrk="1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0061" autoAdjust="0"/>
  </p:normalViewPr>
  <p:slideViewPr>
    <p:cSldViewPr>
      <p:cViewPr varScale="1">
        <p:scale>
          <a:sx n="55" d="100"/>
          <a:sy n="55" d="100"/>
        </p:scale>
        <p:origin x="-811" y="-82"/>
      </p:cViewPr>
      <p:guideLst>
        <p:guide orient="horz" pos="3402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61D26-A8DB-4071-A9EE-FD1A9BB6C8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E98C-99EB-4DCA-9152-7113183F0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113157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226314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339471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452628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565785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8942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92099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9052560" algn="l" defTabSz="226314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0E98C-99EB-4DCA-9152-7113183F0B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4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0E98C-99EB-4DCA-9152-7113183F0B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4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71" y="3355421"/>
            <a:ext cx="15301913" cy="23152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40" y="6120765"/>
            <a:ext cx="1260157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5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8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2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5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8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1362671"/>
            <a:ext cx="7972872" cy="290311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1362671"/>
            <a:ext cx="23624827" cy="290311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5" y="6940869"/>
            <a:ext cx="15301913" cy="2145268"/>
          </a:xfrm>
        </p:spPr>
        <p:txBody>
          <a:bodyPr anchor="t"/>
          <a:lstStyle>
            <a:lvl1pPr algn="l">
              <a:defRPr sz="9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5" y="4578075"/>
            <a:ext cx="15301913" cy="2362795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8" y="7938494"/>
            <a:ext cx="15798849" cy="2245530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6" y="7938494"/>
            <a:ext cx="15798851" cy="2245530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5" y="432555"/>
            <a:ext cx="162020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417803"/>
            <a:ext cx="7954120" cy="1007625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31570" indent="0">
              <a:buNone/>
              <a:defRPr sz="50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4000" b="1"/>
            </a:lvl4pPr>
            <a:lvl5pPr marL="4526280" indent="0">
              <a:buNone/>
              <a:defRPr sz="4000" b="1"/>
            </a:lvl5pPr>
            <a:lvl6pPr marL="5657850" indent="0">
              <a:buNone/>
              <a:defRPr sz="4000" b="1"/>
            </a:lvl6pPr>
            <a:lvl7pPr marL="6789420" indent="0">
              <a:buNone/>
              <a:defRPr sz="4000" b="1"/>
            </a:lvl7pPr>
            <a:lvl8pPr marL="7920990" indent="0">
              <a:buNone/>
              <a:defRPr sz="4000" b="1"/>
            </a:lvl8pPr>
            <a:lvl9pPr marL="9052560" indent="0">
              <a:buNone/>
              <a:defRPr sz="4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3425429"/>
            <a:ext cx="7954120" cy="6223279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6" y="2417803"/>
            <a:ext cx="7957245" cy="1007625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31570" indent="0">
              <a:buNone/>
              <a:defRPr sz="5000" b="1"/>
            </a:lvl2pPr>
            <a:lvl3pPr marL="2263140" indent="0">
              <a:buNone/>
              <a:defRPr sz="4500" b="1"/>
            </a:lvl3pPr>
            <a:lvl4pPr marL="3394710" indent="0">
              <a:buNone/>
              <a:defRPr sz="4000" b="1"/>
            </a:lvl4pPr>
            <a:lvl5pPr marL="4526280" indent="0">
              <a:buNone/>
              <a:defRPr sz="4000" b="1"/>
            </a:lvl5pPr>
            <a:lvl6pPr marL="5657850" indent="0">
              <a:buNone/>
              <a:defRPr sz="4000" b="1"/>
            </a:lvl6pPr>
            <a:lvl7pPr marL="6789420" indent="0">
              <a:buNone/>
              <a:defRPr sz="4000" b="1"/>
            </a:lvl7pPr>
            <a:lvl8pPr marL="7920990" indent="0">
              <a:buNone/>
              <a:defRPr sz="4000" b="1"/>
            </a:lvl8pPr>
            <a:lvl9pPr marL="9052560" indent="0">
              <a:buNone/>
              <a:defRPr sz="4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6" y="3425429"/>
            <a:ext cx="7957245" cy="6223279"/>
          </a:xfrm>
        </p:spPr>
        <p:txBody>
          <a:bodyPr/>
          <a:lstStyle>
            <a:lvl1pPr>
              <a:defRPr sz="59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430054"/>
            <a:ext cx="5922616" cy="1830229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430055"/>
            <a:ext cx="10063758" cy="9218653"/>
          </a:xfrm>
        </p:spPr>
        <p:txBody>
          <a:bodyPr/>
          <a:lstStyle>
            <a:lvl1pPr>
              <a:defRPr sz="7900"/>
            </a:lvl1pPr>
            <a:lvl2pPr>
              <a:defRPr sz="6900"/>
            </a:lvl2pPr>
            <a:lvl3pPr>
              <a:defRPr sz="59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2260283"/>
            <a:ext cx="5922616" cy="7388424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7560945"/>
            <a:ext cx="10801350" cy="892613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965120"/>
            <a:ext cx="10801350" cy="6480810"/>
          </a:xfrm>
        </p:spPr>
        <p:txBody>
          <a:bodyPr/>
          <a:lstStyle>
            <a:lvl1pPr marL="0" indent="0">
              <a:buNone/>
              <a:defRPr sz="7900"/>
            </a:lvl1pPr>
            <a:lvl2pPr marL="1131570" indent="0">
              <a:buNone/>
              <a:defRPr sz="6900"/>
            </a:lvl2pPr>
            <a:lvl3pPr marL="2263140" indent="0">
              <a:buNone/>
              <a:defRPr sz="5900"/>
            </a:lvl3pPr>
            <a:lvl4pPr marL="3394710" indent="0">
              <a:buNone/>
              <a:defRPr sz="5000"/>
            </a:lvl4pPr>
            <a:lvl5pPr marL="4526280" indent="0">
              <a:buNone/>
              <a:defRPr sz="5000"/>
            </a:lvl5pPr>
            <a:lvl6pPr marL="5657850" indent="0">
              <a:buNone/>
              <a:defRPr sz="5000"/>
            </a:lvl6pPr>
            <a:lvl7pPr marL="6789420" indent="0">
              <a:buNone/>
              <a:defRPr sz="5000"/>
            </a:lvl7pPr>
            <a:lvl8pPr marL="7920990" indent="0">
              <a:buNone/>
              <a:defRPr sz="5000"/>
            </a:lvl8pPr>
            <a:lvl9pPr marL="9052560" indent="0">
              <a:buNone/>
              <a:defRPr sz="5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8453557"/>
            <a:ext cx="10801350" cy="1267658"/>
          </a:xfrm>
        </p:spPr>
        <p:txBody>
          <a:bodyPr/>
          <a:lstStyle>
            <a:lvl1pPr marL="0" indent="0">
              <a:buNone/>
              <a:defRPr sz="3500"/>
            </a:lvl1pPr>
            <a:lvl2pPr marL="1131570" indent="0">
              <a:buNone/>
              <a:defRPr sz="3000"/>
            </a:lvl2pPr>
            <a:lvl3pPr marL="2263140" indent="0">
              <a:buNone/>
              <a:defRPr sz="2500"/>
            </a:lvl3pPr>
            <a:lvl4pPr marL="3394710" indent="0">
              <a:buNone/>
              <a:defRPr sz="2200"/>
            </a:lvl4pPr>
            <a:lvl5pPr marL="4526280" indent="0">
              <a:buNone/>
              <a:defRPr sz="2200"/>
            </a:lvl5pPr>
            <a:lvl6pPr marL="5657850" indent="0">
              <a:buNone/>
              <a:defRPr sz="2200"/>
            </a:lvl6pPr>
            <a:lvl7pPr marL="6789420" indent="0">
              <a:buNone/>
              <a:defRPr sz="2200"/>
            </a:lvl7pPr>
            <a:lvl8pPr marL="7920990" indent="0">
              <a:buNone/>
              <a:defRPr sz="2200"/>
            </a:lvl8pPr>
            <a:lvl9pPr marL="9052560" indent="0">
              <a:buNone/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5" y="432555"/>
            <a:ext cx="16202025" cy="1800225"/>
          </a:xfrm>
          <a:prstGeom prst="rect">
            <a:avLst/>
          </a:prstGeom>
        </p:spPr>
        <p:txBody>
          <a:bodyPr vert="horz" lIns="226314" tIns="113157" rIns="226314" bIns="11315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5" y="2520316"/>
            <a:ext cx="16202025" cy="7128392"/>
          </a:xfrm>
          <a:prstGeom prst="rect">
            <a:avLst/>
          </a:prstGeom>
        </p:spPr>
        <p:txBody>
          <a:bodyPr vert="horz" lIns="226314" tIns="113157" rIns="226314" bIns="11315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5" y="10011253"/>
            <a:ext cx="4200525" cy="575072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6B40-E50F-4013-9B6D-3EEA0888169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71" y="10011253"/>
            <a:ext cx="5700713" cy="575072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5" y="10011253"/>
            <a:ext cx="4200525" cy="575072"/>
          </a:xfrm>
          <a:prstGeom prst="rect">
            <a:avLst/>
          </a:prstGeom>
        </p:spPr>
        <p:txBody>
          <a:bodyPr vert="horz" lIns="226314" tIns="113157" rIns="226314" bIns="11315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0D8A-1B56-45C6-B25C-F170D1324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3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63140" rtl="0" eaLnBrk="1" latinLnBrk="1" hangingPunct="1">
        <a:spcBef>
          <a:spcPct val="0"/>
        </a:spcBef>
        <a:buNone/>
        <a:defRPr sz="10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8678" indent="-848678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838801" indent="-707231" algn="l" defTabSz="2263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1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45" y="2020611"/>
            <a:ext cx="5400000" cy="33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21" y="2020611"/>
            <a:ext cx="5400000" cy="33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901702" y="4538967"/>
            <a:ext cx="20268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333185" y="4814299"/>
            <a:ext cx="20268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89" y="5829382"/>
            <a:ext cx="5400000" cy="33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10655176" y="4411932"/>
            <a:ext cx="1533" cy="1459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248489" y="8751879"/>
            <a:ext cx="22322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253588" y="5439511"/>
            <a:ext cx="0" cy="33062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392013" y="4664921"/>
            <a:ext cx="0" cy="13097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60457" y="5970569"/>
            <a:ext cx="10631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accent1"/>
                </a:solidFill>
              </a:rPr>
              <a:t>Home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395545" y="6512949"/>
            <a:ext cx="0" cy="18788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4395545" y="8391839"/>
            <a:ext cx="3082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0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272933" y="868087"/>
            <a:ext cx="460851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SNU Moyeo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76188" y="549851"/>
            <a:ext cx="3251409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196" y="1152203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>
                <a:solidFill>
                  <a:schemeClr val="bg1"/>
                </a:solidFill>
              </a:rPr>
              <a:t>To </a:t>
            </a:r>
            <a:r>
              <a:rPr lang="en-US" altLang="ko-KR" sz="3000" b="1" smtClean="0">
                <a:solidFill>
                  <a:schemeClr val="bg1"/>
                </a:solidFill>
              </a:rPr>
              <a:t>Home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6492" y="309641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분류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56757" y="4255080"/>
            <a:ext cx="3270840" cy="840547"/>
            <a:chOff x="761733" y="5064184"/>
            <a:chExt cx="3270840" cy="840547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음식배달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6757" y="5218680"/>
            <a:ext cx="3270840" cy="840547"/>
            <a:chOff x="761733" y="5064184"/>
            <a:chExt cx="3270840" cy="840547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택시합</a:t>
              </a:r>
              <a:r>
                <a:rPr lang="ko-KR" altLang="en-US" sz="4000">
                  <a:solidFill>
                    <a:schemeClr val="bg1"/>
                  </a:solidFill>
                </a:rPr>
                <a:t>승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56757" y="6182280"/>
            <a:ext cx="3270840" cy="840547"/>
            <a:chOff x="761733" y="5064184"/>
            <a:chExt cx="3270840" cy="840547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공동구매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56757" y="7145880"/>
            <a:ext cx="3270840" cy="840547"/>
            <a:chOff x="761733" y="5064184"/>
            <a:chExt cx="3270840" cy="840547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스터디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56757" y="8109480"/>
            <a:ext cx="3270840" cy="840547"/>
            <a:chOff x="761733" y="5064184"/>
            <a:chExt cx="3270840" cy="840547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운</a:t>
              </a:r>
              <a:r>
                <a:rPr lang="ko-KR" altLang="en-US" sz="4000">
                  <a:solidFill>
                    <a:schemeClr val="bg1"/>
                  </a:solidFill>
                </a:rPr>
                <a:t>동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45709" y="9073083"/>
            <a:ext cx="3270840" cy="840547"/>
            <a:chOff x="761733" y="5064184"/>
            <a:chExt cx="3270840" cy="840547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미팅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576189" y="4132027"/>
            <a:ext cx="3270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https://static.thenounproject.com/png/69256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9" y="583972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13825661" y="555375"/>
            <a:ext cx="3600401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923957" y="3493758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생성 </a:t>
            </a:r>
            <a:r>
              <a:rPr lang="en-US" altLang="ko-KR" sz="4400" b="1" smtClean="0">
                <a:solidFill>
                  <a:schemeClr val="bg1"/>
                </a:solidFill>
              </a:rPr>
              <a:t>+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3926898" y="4910369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채팅방 빠른 입장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3825661" y="5760715"/>
            <a:ext cx="36004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4185700" y="5866998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185700" y="646192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4185700" y="705685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>
                <a:solidFill>
                  <a:schemeClr val="bg1"/>
                </a:solidFill>
              </a:rPr>
              <a:t>3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4464017" y="7704931"/>
            <a:ext cx="2304256" cy="72008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950244" y="648147"/>
            <a:ext cx="3384377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</a:rPr>
              <a:t>내 정보 </a:t>
            </a:r>
            <a:r>
              <a:rPr lang="en-US" altLang="ko-KR" sz="3000" b="1" smtClean="0">
                <a:solidFill>
                  <a:schemeClr val="bg1"/>
                </a:solidFill>
              </a:rPr>
              <a:t>| </a:t>
            </a:r>
            <a:r>
              <a:rPr lang="ko-KR" altLang="en-US" sz="3000" b="1" smtClean="0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206202" y="2016299"/>
            <a:ext cx="2859819" cy="5886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Bar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190" y="174571"/>
            <a:ext cx="1152127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All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719558" y="715934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ysClr val="windowText" lastClr="000000"/>
                </a:solidFill>
              </a:rPr>
              <a:t>.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80645" y="3025298"/>
            <a:ext cx="8424936" cy="4961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680645" y="2736379"/>
            <a:ext cx="2826605" cy="577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전체 검색 결과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364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7367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04370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0406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7409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04412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0364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7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7367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8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4370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9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0406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10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7409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11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4412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12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40574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</a:rPr>
              <a:t>1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796325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ysClr val="windowText" lastClr="000000"/>
                </a:solidFill>
              </a:rPr>
              <a:t>2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346982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</a:rPr>
              <a:t>3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685725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ysClr val="windowText" lastClr="000000"/>
                </a:solidFill>
              </a:rPr>
              <a:t>◁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92566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ysClr val="windowText" lastClr="000000"/>
                </a:solidFill>
              </a:rPr>
              <a:t>▷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72933" y="868087"/>
            <a:ext cx="460851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SNU Moyeo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6188" y="549851"/>
            <a:ext cx="3251409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196" y="1152203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>
                <a:solidFill>
                  <a:schemeClr val="bg1"/>
                </a:solidFill>
              </a:rPr>
              <a:t>To </a:t>
            </a:r>
            <a:r>
              <a:rPr lang="en-US" altLang="ko-KR" sz="3000" b="1" smtClean="0">
                <a:solidFill>
                  <a:schemeClr val="bg1"/>
                </a:solidFill>
              </a:rPr>
              <a:t>Home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6492" y="309641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분류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6757" y="4255080"/>
            <a:ext cx="3270840" cy="840547"/>
            <a:chOff x="761733" y="5064184"/>
            <a:chExt cx="3270840" cy="84054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음식배달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56757" y="5218680"/>
            <a:ext cx="3270840" cy="840547"/>
            <a:chOff x="761733" y="5064184"/>
            <a:chExt cx="3270840" cy="84054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택시합</a:t>
              </a:r>
              <a:r>
                <a:rPr lang="ko-KR" altLang="en-US" sz="4000">
                  <a:solidFill>
                    <a:schemeClr val="bg1"/>
                  </a:solidFill>
                </a:rPr>
                <a:t>승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6757" y="6182280"/>
            <a:ext cx="3270840" cy="840547"/>
            <a:chOff x="761733" y="5064184"/>
            <a:chExt cx="3270840" cy="84054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공동구매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6757" y="7145880"/>
            <a:ext cx="3270840" cy="840547"/>
            <a:chOff x="761733" y="5064184"/>
            <a:chExt cx="3270840" cy="8405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스터디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6757" y="8109480"/>
            <a:ext cx="3270840" cy="840547"/>
            <a:chOff x="761733" y="5064184"/>
            <a:chExt cx="3270840" cy="84054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운</a:t>
              </a:r>
              <a:r>
                <a:rPr lang="ko-KR" altLang="en-US" sz="4000">
                  <a:solidFill>
                    <a:schemeClr val="bg1"/>
                  </a:solidFill>
                </a:rPr>
                <a:t>동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709" y="9073083"/>
            <a:ext cx="3270840" cy="840547"/>
            <a:chOff x="761733" y="5064184"/>
            <a:chExt cx="3270840" cy="84054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미팅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576189" y="4132027"/>
            <a:ext cx="3270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https://static.thenounproject.com/png/69256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9" y="583972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3825661" y="555375"/>
            <a:ext cx="3600401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923957" y="3493758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생성 </a:t>
            </a:r>
            <a:r>
              <a:rPr lang="en-US" altLang="ko-KR" sz="4400" b="1" smtClean="0">
                <a:solidFill>
                  <a:schemeClr val="bg1"/>
                </a:solidFill>
              </a:rPr>
              <a:t>+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926898" y="4910369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채팅방 빠른 입장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3825661" y="5760715"/>
            <a:ext cx="36004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185700" y="5866998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185700" y="646192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185700" y="705685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>
                <a:solidFill>
                  <a:schemeClr val="bg1"/>
                </a:solidFill>
              </a:rPr>
              <a:t>3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464017" y="7704931"/>
            <a:ext cx="2304256" cy="72008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950244" y="648147"/>
            <a:ext cx="3384377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</a:rPr>
              <a:t>내 정보 </a:t>
            </a:r>
            <a:r>
              <a:rPr lang="en-US" altLang="ko-KR" sz="3000" b="1" smtClean="0">
                <a:solidFill>
                  <a:schemeClr val="bg1"/>
                </a:solidFill>
              </a:rPr>
              <a:t>| </a:t>
            </a:r>
            <a:r>
              <a:rPr lang="ko-KR" altLang="en-US" sz="3000" b="1" smtClean="0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206202" y="2016299"/>
            <a:ext cx="2859819" cy="5886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Bar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190" y="174571"/>
            <a:ext cx="1656183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New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08637" y="2664371"/>
            <a:ext cx="8470483" cy="514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제</a:t>
            </a:r>
            <a:r>
              <a:rPr lang="ko-KR" altLang="en-US" sz="3000">
                <a:solidFill>
                  <a:sysClr val="windowText" lastClr="000000"/>
                </a:solidFill>
              </a:rPr>
              <a:t>목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08637" y="3365130"/>
            <a:ext cx="8470483" cy="514540"/>
            <a:chOff x="4608637" y="3750277"/>
            <a:chExt cx="8470483" cy="514540"/>
          </a:xfrm>
        </p:grpSpPr>
        <p:sp>
          <p:nvSpPr>
            <p:cNvPr id="61" name="직사각형 60"/>
            <p:cNvSpPr/>
            <p:nvPr/>
          </p:nvSpPr>
          <p:spPr>
            <a:xfrm>
              <a:off x="4608637" y="3750277"/>
              <a:ext cx="1728191" cy="51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유형 ▼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08836" y="3750277"/>
              <a:ext cx="2824763" cy="51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마감 기한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305607" y="3750277"/>
              <a:ext cx="1855757" cy="51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최소 인원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233373" y="3750277"/>
              <a:ext cx="1845747" cy="51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최대 인원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608637" y="4065889"/>
            <a:ext cx="8470483" cy="514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카카오톡 오픈 채팅방 링크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08637" y="4766648"/>
            <a:ext cx="2160240" cy="514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사진 첨부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08637" y="5467407"/>
            <a:ext cx="7272808" cy="23579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지도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08636" y="8126361"/>
            <a:ext cx="7272809" cy="145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본문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83983" y="9001075"/>
            <a:ext cx="1095137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완료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72933" y="868087"/>
            <a:ext cx="460851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SNU Moyeo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188" y="549851"/>
            <a:ext cx="3251409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196" y="1152203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>
                <a:solidFill>
                  <a:schemeClr val="bg1"/>
                </a:solidFill>
              </a:rPr>
              <a:t>To </a:t>
            </a:r>
            <a:r>
              <a:rPr lang="en-US" altLang="ko-KR" sz="3000" b="1" smtClean="0">
                <a:solidFill>
                  <a:schemeClr val="bg1"/>
                </a:solidFill>
              </a:rPr>
              <a:t>Home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492" y="309641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분류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56757" y="4255080"/>
            <a:ext cx="3270840" cy="840547"/>
            <a:chOff x="761733" y="5064184"/>
            <a:chExt cx="3270840" cy="84054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음식배달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56757" y="5218680"/>
            <a:ext cx="3270840" cy="840547"/>
            <a:chOff x="761733" y="5064184"/>
            <a:chExt cx="3270840" cy="84054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택시합</a:t>
              </a:r>
              <a:r>
                <a:rPr lang="ko-KR" altLang="en-US" sz="4000">
                  <a:solidFill>
                    <a:schemeClr val="bg1"/>
                  </a:solidFill>
                </a:rPr>
                <a:t>승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56757" y="6182280"/>
            <a:ext cx="3270840" cy="840547"/>
            <a:chOff x="761733" y="5064184"/>
            <a:chExt cx="3270840" cy="84054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공동구매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6757" y="7145880"/>
            <a:ext cx="3270840" cy="840547"/>
            <a:chOff x="761733" y="5064184"/>
            <a:chExt cx="3270840" cy="840547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스터디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6757" y="8109480"/>
            <a:ext cx="3270840" cy="840547"/>
            <a:chOff x="761733" y="5064184"/>
            <a:chExt cx="3270840" cy="84054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운</a:t>
              </a:r>
              <a:r>
                <a:rPr lang="ko-KR" altLang="en-US" sz="4000">
                  <a:solidFill>
                    <a:schemeClr val="bg1"/>
                  </a:solidFill>
                </a:rPr>
                <a:t>동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5709" y="9073083"/>
            <a:ext cx="3270840" cy="840547"/>
            <a:chOff x="761733" y="5064184"/>
            <a:chExt cx="3270840" cy="84054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미팅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576189" y="4132027"/>
            <a:ext cx="3270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https://static.thenounproject.com/png/69256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9" y="583972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4680645" y="4438087"/>
            <a:ext cx="8424936" cy="1741942"/>
            <a:chOff x="4680645" y="3168427"/>
            <a:chExt cx="8424936" cy="1741942"/>
          </a:xfrm>
        </p:grpSpPr>
        <p:sp>
          <p:nvSpPr>
            <p:cNvPr id="6" name="직사각형 5"/>
            <p:cNvSpPr/>
            <p:nvPr/>
          </p:nvSpPr>
          <p:spPr>
            <a:xfrm>
              <a:off x="9433173" y="3960515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. . .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 </a:t>
              </a:r>
              <a:endParaRPr lang="en-US" altLang="ko-KR" sz="2400" b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80645" y="3457346"/>
              <a:ext cx="8424936" cy="1453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80645" y="3168427"/>
              <a:ext cx="2826605" cy="57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내가 만든 모임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036493" y="3960515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736793" y="3960515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3825661" y="555375"/>
            <a:ext cx="3600401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923957" y="3493758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생성 </a:t>
            </a:r>
            <a:r>
              <a:rPr lang="en-US" altLang="ko-KR" sz="4400" b="1" smtClean="0">
                <a:solidFill>
                  <a:schemeClr val="bg1"/>
                </a:solidFill>
              </a:rPr>
              <a:t>+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926898" y="4910369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채팅방 빠른 입장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3825661" y="5760715"/>
            <a:ext cx="36004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185700" y="5866998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185700" y="646192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185700" y="705685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>
                <a:solidFill>
                  <a:schemeClr val="bg1"/>
                </a:solidFill>
              </a:rPr>
              <a:t>3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64017" y="7704931"/>
            <a:ext cx="2304256" cy="72008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950244" y="648147"/>
            <a:ext cx="3384377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</a:rPr>
              <a:t>내 정보 </a:t>
            </a:r>
            <a:r>
              <a:rPr lang="en-US" altLang="ko-KR" sz="3000" b="1" smtClean="0">
                <a:solidFill>
                  <a:schemeClr val="bg1"/>
                </a:solidFill>
              </a:rPr>
              <a:t>| </a:t>
            </a:r>
            <a:r>
              <a:rPr lang="ko-KR" altLang="en-US" sz="3000" b="1" smtClean="0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206202" y="2016299"/>
            <a:ext cx="2859819" cy="5886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Bar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2592288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MyPage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80645" y="6388670"/>
            <a:ext cx="8424936" cy="1741942"/>
            <a:chOff x="4680645" y="5111689"/>
            <a:chExt cx="8424936" cy="1741942"/>
          </a:xfrm>
        </p:grpSpPr>
        <p:sp>
          <p:nvSpPr>
            <p:cNvPr id="64" name="직사각형 63"/>
            <p:cNvSpPr/>
            <p:nvPr/>
          </p:nvSpPr>
          <p:spPr>
            <a:xfrm>
              <a:off x="9433173" y="590377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. . .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 </a:t>
              </a:r>
              <a:endParaRPr lang="en-US" altLang="ko-KR" sz="2400" b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80645" y="5400608"/>
              <a:ext cx="8424936" cy="1453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80645" y="5111689"/>
              <a:ext cx="2826605" cy="57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참여 중인 모임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036493" y="590377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736793" y="590377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80645" y="8339253"/>
            <a:ext cx="8424936" cy="1741942"/>
            <a:chOff x="4680645" y="7094049"/>
            <a:chExt cx="8424936" cy="1741942"/>
          </a:xfrm>
        </p:grpSpPr>
        <p:sp>
          <p:nvSpPr>
            <p:cNvPr id="69" name="직사각형 68"/>
            <p:cNvSpPr/>
            <p:nvPr/>
          </p:nvSpPr>
          <p:spPr>
            <a:xfrm>
              <a:off x="9433173" y="788613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. . .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 </a:t>
              </a:r>
              <a:endParaRPr lang="en-US" altLang="ko-KR" sz="2400" b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80645" y="7382968"/>
              <a:ext cx="8424936" cy="1453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80645" y="7094049"/>
              <a:ext cx="2826605" cy="57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참여 했던 모임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36493" y="788613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736793" y="7886137"/>
              <a:ext cx="2304256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ysClr val="windowText" lastClr="000000"/>
                  </a:solidFill>
                </a:rPr>
                <a:t>모임 게시글 </a:t>
              </a:r>
              <a:r>
                <a:rPr lang="en-US" altLang="ko-KR" sz="2400" b="1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676453" y="2487504"/>
            <a:ext cx="8424936" cy="1741942"/>
            <a:chOff x="4680645" y="3168427"/>
            <a:chExt cx="8424936" cy="1741942"/>
          </a:xfrm>
        </p:grpSpPr>
        <p:sp>
          <p:nvSpPr>
            <p:cNvPr id="77" name="직사각형 76"/>
            <p:cNvSpPr/>
            <p:nvPr/>
          </p:nvSpPr>
          <p:spPr>
            <a:xfrm>
              <a:off x="4680645" y="3457346"/>
              <a:ext cx="8424936" cy="14530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680645" y="3168427"/>
              <a:ext cx="1660375" cy="577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solidFill>
                    <a:sysClr val="windowText" lastClr="000000"/>
                  </a:solidFill>
                </a:rPr>
                <a:t>내 정보</a:t>
              </a:r>
              <a:endParaRPr lang="ko-KR" altLang="en-US" sz="3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4794853" y="3240435"/>
            <a:ext cx="7950688" cy="7200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ysClr val="windowText" lastClr="000000"/>
                </a:solidFill>
              </a:rPr>
              <a:t>Username, Nickname, SNU mail, Phone number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3960440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ReportAdmin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42758" y="2099753"/>
            <a:ext cx="12316736" cy="6909308"/>
            <a:chOff x="2805069" y="1943783"/>
            <a:chExt cx="12316736" cy="6909308"/>
          </a:xfrm>
        </p:grpSpPr>
        <p:grpSp>
          <p:nvGrpSpPr>
            <p:cNvPr id="3" name="그룹 2"/>
            <p:cNvGrpSpPr/>
            <p:nvPr/>
          </p:nvGrpSpPr>
          <p:grpSpPr>
            <a:xfrm>
              <a:off x="9130636" y="5518424"/>
              <a:ext cx="5991169" cy="3334667"/>
              <a:chOff x="1292077" y="2786089"/>
              <a:chExt cx="8217297" cy="427077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292077" y="2786089"/>
                <a:ext cx="8217297" cy="42707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79701" y="3960515"/>
                <a:ext cx="7293432" cy="868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신고 사유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968677" y="5192178"/>
                <a:ext cx="4032449" cy="71255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처리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779701" y="3168427"/>
                <a:ext cx="7293432" cy="585282"/>
                <a:chOff x="1779701" y="3383617"/>
                <a:chExt cx="7293432" cy="58528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5832773" y="3387873"/>
                  <a:ext cx="3240360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 대상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B1  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779701" y="3383617"/>
                  <a:ext cx="2756928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신고자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A1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960565" y="3387873"/>
                  <a:ext cx="2540904" cy="58102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▶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1779701" y="5192178"/>
                <a:ext cx="2972952" cy="712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부과할 벌점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779701" y="6120756"/>
                <a:ext cx="7221425" cy="62542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기각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2400" smtClean="0">
                    <a:solidFill>
                      <a:schemeClr val="bg1"/>
                    </a:solidFill>
                  </a:rPr>
                  <a:t>벌점 부과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X)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111905" y="1943783"/>
              <a:ext cx="5991169" cy="3334667"/>
              <a:chOff x="1292077" y="2786089"/>
              <a:chExt cx="8217297" cy="427077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292077" y="2786089"/>
                <a:ext cx="8217297" cy="42707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779701" y="3960515"/>
                <a:ext cx="7293432" cy="868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신고 사유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755067" y="5192178"/>
                <a:ext cx="5246059" cy="71255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이미 처리되었습니다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.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779701" y="3168427"/>
                <a:ext cx="7293432" cy="585282"/>
                <a:chOff x="1779701" y="3383617"/>
                <a:chExt cx="7293432" cy="585282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5832773" y="3387873"/>
                  <a:ext cx="3240360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 대상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B1  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1779701" y="3383617"/>
                  <a:ext cx="2756928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신고자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A1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960565" y="3387873"/>
                  <a:ext cx="2540904" cy="58102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▶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1779702" y="5192178"/>
                <a:ext cx="1777838" cy="7125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벌점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779701" y="6120756"/>
                <a:ext cx="7221425" cy="6254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되돌리기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2400" smtClean="0">
                    <a:solidFill>
                      <a:schemeClr val="bg1"/>
                    </a:solidFill>
                  </a:rPr>
                  <a:t>벌점 회수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)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805069" y="5518424"/>
              <a:ext cx="5991169" cy="3334667"/>
              <a:chOff x="1292077" y="2786089"/>
              <a:chExt cx="8217297" cy="427077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292077" y="2786089"/>
                <a:ext cx="8217297" cy="42707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79701" y="3960515"/>
                <a:ext cx="7293432" cy="868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신고 사유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968677" y="5192178"/>
                <a:ext cx="4032449" cy="71255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처리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779701" y="3168427"/>
                <a:ext cx="7293432" cy="585282"/>
                <a:chOff x="1779701" y="3383617"/>
                <a:chExt cx="7293432" cy="585282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5832773" y="3387873"/>
                  <a:ext cx="3240360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 대상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B1  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779701" y="3383617"/>
                  <a:ext cx="2756928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신고자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A1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960565" y="3387873"/>
                  <a:ext cx="2540904" cy="58102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▶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779701" y="5192178"/>
                <a:ext cx="2972952" cy="712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부과할 벌점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779701" y="6120756"/>
                <a:ext cx="7221425" cy="62542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기각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2400" smtClean="0">
                    <a:solidFill>
                      <a:schemeClr val="bg1"/>
                    </a:solidFill>
                  </a:rPr>
                  <a:t>벌점 부과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X)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805069" y="1943783"/>
              <a:ext cx="5991169" cy="3334667"/>
              <a:chOff x="1292077" y="2786089"/>
              <a:chExt cx="8217297" cy="427077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292077" y="2786089"/>
                <a:ext cx="8217297" cy="42707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779701" y="3960515"/>
                <a:ext cx="7293432" cy="8680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신고 사유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968677" y="5192178"/>
                <a:ext cx="4032449" cy="71255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처리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1779701" y="3168427"/>
                <a:ext cx="7293432" cy="585282"/>
                <a:chOff x="1779701" y="3383617"/>
                <a:chExt cx="7293432" cy="58528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5832773" y="3387873"/>
                  <a:ext cx="3240360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 대상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B1  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79701" y="3383617"/>
                  <a:ext cx="2756928" cy="5810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신고자 </a:t>
                  </a:r>
                  <a:r>
                    <a:rPr lang="en-US" altLang="ko-KR" sz="2400" smtClean="0">
                      <a:solidFill>
                        <a:sysClr val="windowText" lastClr="000000"/>
                      </a:solidFill>
                    </a:rPr>
                    <a:t>: A1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3960565" y="3387873"/>
                  <a:ext cx="2540904" cy="58102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smtClean="0">
                      <a:solidFill>
                        <a:sysClr val="windowText" lastClr="000000"/>
                      </a:solidFill>
                    </a:rPr>
                    <a:t>▶</a:t>
                  </a:r>
                  <a:endParaRPr lang="ko-KR" altLang="en-US" sz="240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1779701" y="5192178"/>
                <a:ext cx="2972952" cy="7125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ysClr val="windowText" lastClr="000000"/>
                    </a:solidFill>
                  </a:rPr>
                  <a:t>부과할 벌점</a:t>
                </a:r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779701" y="6120756"/>
                <a:ext cx="7221425" cy="62542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smtClean="0">
                    <a:solidFill>
                      <a:schemeClr val="bg1"/>
                    </a:solidFill>
                  </a:rPr>
                  <a:t>기각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2400" smtClean="0">
                    <a:solidFill>
                      <a:schemeClr val="bg1"/>
                    </a:solidFill>
                  </a:rPr>
                  <a:t>벌점 부과 </a:t>
                </a:r>
                <a:r>
                  <a:rPr lang="en-US" altLang="ko-KR" sz="2400" smtClean="0">
                    <a:solidFill>
                      <a:schemeClr val="bg1"/>
                    </a:solidFill>
                  </a:rPr>
                  <a:t>X)</a:t>
                </a:r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7834249" y="9361115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ysClr val="windowText" lastClr="000000"/>
                </a:solidFill>
              </a:rPr>
              <a:t>.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019600"/>
            <a:ext cx="5400000" cy="333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00" y="2019600"/>
            <a:ext cx="5400000" cy="33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5828400"/>
            <a:ext cx="5400000" cy="33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9133850" y="1800274"/>
            <a:ext cx="0" cy="2193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081163" y="4212543"/>
            <a:ext cx="6552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왼쪽 중괄호 1"/>
          <p:cNvSpPr/>
          <p:nvPr/>
        </p:nvSpPr>
        <p:spPr>
          <a:xfrm>
            <a:off x="2664421" y="3384451"/>
            <a:ext cx="144016" cy="165618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082687" y="1800275"/>
            <a:ext cx="0" cy="2412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081163" y="1800275"/>
            <a:ext cx="70639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921005" y="1450252"/>
            <a:ext cx="0" cy="7970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7117" y="1201057"/>
            <a:ext cx="13389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accent1"/>
                </a:solidFill>
              </a:rPr>
              <a:t>MyPage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81306" y="973198"/>
            <a:ext cx="9877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accent1"/>
                </a:solidFill>
              </a:rPr>
              <a:t>Login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7416949" y="1450252"/>
            <a:ext cx="0" cy="8009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6840885" y="1457872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142398" y="2736379"/>
            <a:ext cx="4986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8313048" y="2503592"/>
            <a:ext cx="8469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36629" y="9464400"/>
            <a:ext cx="8578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mtClean="0">
                <a:solidFill>
                  <a:srgbClr val="FF0000"/>
                </a:solidFill>
              </a:rPr>
              <a:t>※ </a:t>
            </a:r>
            <a:r>
              <a:rPr lang="ko-KR" altLang="en-US" sz="2500" smtClean="0">
                <a:solidFill>
                  <a:srgbClr val="FF0000"/>
                </a:solidFill>
              </a:rPr>
              <a:t>중복되는 화살표는 하나만 표시하였음</a:t>
            </a:r>
            <a:endParaRPr lang="ko-KR" altLang="en-US" sz="2500">
              <a:solidFill>
                <a:srgbClr val="FF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7604166" y="3392071"/>
            <a:ext cx="0" cy="2226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202060" y="5609496"/>
            <a:ext cx="24021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77412" y="5351346"/>
            <a:ext cx="837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accent1"/>
                </a:solidFill>
              </a:rPr>
              <a:t>New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4805089" y="5608161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630925" y="2736379"/>
            <a:ext cx="0" cy="3384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8342893" y="6111230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00" y="5828400"/>
            <a:ext cx="5400000" cy="321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9937229" y="1335594"/>
            <a:ext cx="48013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mtClean="0">
                <a:solidFill>
                  <a:schemeClr val="accent1"/>
                </a:solidFill>
              </a:rPr>
              <a:t>해당 카카오톡</a:t>
            </a:r>
            <a:r>
              <a:rPr lang="en-US" altLang="ko-KR" sz="2500">
                <a:solidFill>
                  <a:schemeClr val="accent1"/>
                </a:solidFill>
              </a:rPr>
              <a:t> </a:t>
            </a:r>
            <a:r>
              <a:rPr lang="ko-KR" altLang="en-US" sz="2500" smtClean="0">
                <a:solidFill>
                  <a:schemeClr val="accent1"/>
                </a:solidFill>
              </a:rPr>
              <a:t>오픈 채팅방 링크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245573" y="3990995"/>
            <a:ext cx="228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4473733" y="1944291"/>
            <a:ext cx="0" cy="2055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14473733" y="1800274"/>
            <a:ext cx="0" cy="1472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1449397" y="4252909"/>
            <a:ext cx="5388" cy="16518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521405" y="5427677"/>
            <a:ext cx="44807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mtClean="0">
                <a:solidFill>
                  <a:schemeClr val="accent1"/>
                </a:solidFill>
              </a:rPr>
              <a:t>모임 게시물을 누르면 창이 뜸</a:t>
            </a:r>
            <a:endParaRPr lang="ko-KR" altLang="en-US" sz="25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00" y="2019600"/>
            <a:ext cx="5400000" cy="33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019600"/>
            <a:ext cx="5400000" cy="334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000" y="5828400"/>
            <a:ext cx="5400000" cy="335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562815" y="9464727"/>
            <a:ext cx="102263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smtClean="0">
                <a:solidFill>
                  <a:srgbClr val="FF0000"/>
                </a:solidFill>
              </a:rPr>
              <a:t>※ </a:t>
            </a:r>
            <a:r>
              <a:rPr lang="ko-KR" altLang="en-US" sz="2500" smtClean="0">
                <a:solidFill>
                  <a:srgbClr val="FF0000"/>
                </a:solidFill>
              </a:rPr>
              <a:t>앞에서 묘사한 화살표는 여기서 표시하지 않았음</a:t>
            </a:r>
            <a:endParaRPr lang="ko-KR" altLang="en-US" sz="250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328717" y="5624101"/>
            <a:ext cx="137069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696869" y="5053335"/>
            <a:ext cx="0" cy="578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5605" y="5351346"/>
            <a:ext cx="10631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accent1"/>
                </a:solidFill>
              </a:rPr>
              <a:t>Home</a:t>
            </a:r>
            <a:endParaRPr lang="ko-KR" altLang="en-US" sz="2500">
              <a:solidFill>
                <a:schemeClr val="accent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472733" y="6018362"/>
            <a:ext cx="36004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35562" y="5760715"/>
            <a:ext cx="12170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500" smtClean="0">
                <a:solidFill>
                  <a:schemeClr val="accent1"/>
                </a:solidFill>
              </a:rPr>
              <a:t>/admin</a:t>
            </a:r>
            <a:endParaRPr lang="ko-KR" altLang="en-US" sz="25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1955789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Login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92476" y="2809435"/>
            <a:ext cx="8217298" cy="5489943"/>
            <a:chOff x="4892476" y="3024411"/>
            <a:chExt cx="8217298" cy="5489943"/>
          </a:xfrm>
        </p:grpSpPr>
        <p:sp>
          <p:nvSpPr>
            <p:cNvPr id="7" name="직사각형 6"/>
            <p:cNvSpPr/>
            <p:nvPr/>
          </p:nvSpPr>
          <p:spPr>
            <a:xfrm>
              <a:off x="4892477" y="3024411"/>
              <a:ext cx="8217297" cy="4265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00725" y="3473795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Username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00724" y="4409899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Password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00724" y="5746037"/>
              <a:ext cx="7200802" cy="11121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로그</a:t>
              </a:r>
              <a:r>
                <a:rPr lang="ko-KR" altLang="en-US">
                  <a:solidFill>
                    <a:schemeClr val="bg1"/>
                  </a:solidFill>
                </a:rPr>
                <a:t>인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2476" y="7658597"/>
              <a:ext cx="8217297" cy="855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회원가입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16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2304256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Signup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92477" y="1845995"/>
            <a:ext cx="8217298" cy="7416824"/>
            <a:chOff x="4892476" y="3024411"/>
            <a:chExt cx="8217298" cy="7416824"/>
          </a:xfrm>
        </p:grpSpPr>
        <p:sp>
          <p:nvSpPr>
            <p:cNvPr id="7" name="직사각형 6"/>
            <p:cNvSpPr/>
            <p:nvPr/>
          </p:nvSpPr>
          <p:spPr>
            <a:xfrm>
              <a:off x="4892477" y="3024411"/>
              <a:ext cx="8217297" cy="6192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00725" y="3473795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Username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00724" y="4425139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Password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00724" y="7600910"/>
              <a:ext cx="7200802" cy="11121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회원가입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2476" y="9585478"/>
              <a:ext cx="8217297" cy="855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돌아가기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00725" y="5376483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Password </a:t>
              </a:r>
              <a:r>
                <a:rPr lang="en-US" altLang="ko-KR" smtClean="0">
                  <a:solidFill>
                    <a:sysClr val="windowText" lastClr="000000"/>
                  </a:solidFill>
                </a:rPr>
                <a:t>confirm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00725" y="6327827"/>
              <a:ext cx="7200802" cy="729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ysClr val="windowText" lastClr="000000"/>
                  </a:solidFill>
                </a:rPr>
                <a:t>Nickname</a:t>
              </a:r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316835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LoginAuth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8061" y="1944291"/>
            <a:ext cx="15706129" cy="5202960"/>
            <a:chOff x="1152253" y="2952927"/>
            <a:chExt cx="15706129" cy="5202960"/>
          </a:xfrm>
        </p:grpSpPr>
        <p:grpSp>
          <p:nvGrpSpPr>
            <p:cNvPr id="2" name="그룹 1"/>
            <p:cNvGrpSpPr/>
            <p:nvPr/>
          </p:nvGrpSpPr>
          <p:grpSpPr>
            <a:xfrm>
              <a:off x="1152253" y="2952927"/>
              <a:ext cx="7569225" cy="5202960"/>
              <a:chOff x="855836" y="1872283"/>
              <a:chExt cx="7569225" cy="520296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855836" y="2809435"/>
                <a:ext cx="7569225" cy="4265808"/>
                <a:chOff x="4892477" y="3024411"/>
                <a:chExt cx="8217297" cy="4265808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4892477" y="3024411"/>
                  <a:ext cx="8217297" cy="42658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5400725" y="3473795"/>
                  <a:ext cx="7200802" cy="729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SNU </a:t>
                  </a:r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mail</a:t>
                  </a:r>
                  <a:endParaRPr lang="ko-KR" alt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400724" y="4409899"/>
                  <a:ext cx="7200802" cy="729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Authentication Code</a:t>
                  </a:r>
                  <a:endParaRPr lang="ko-KR" alt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5400724" y="5746037"/>
                  <a:ext cx="3388570" cy="11121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600" smtClean="0">
                      <a:solidFill>
                        <a:schemeClr val="bg1"/>
                      </a:solidFill>
                    </a:rPr>
                    <a:t>인증번호 전송</a:t>
                  </a:r>
                  <a:endParaRPr lang="ko-KR" altLang="en-US" sz="3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4835574" y="5531061"/>
                <a:ext cx="3121324" cy="11121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36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324000" y="1872283"/>
                <a:ext cx="6632898" cy="7290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ysClr val="windowText" lastClr="000000"/>
                    </a:solidFill>
                  </a:rPr>
                  <a:t>SNU </a:t>
                </a:r>
                <a:r>
                  <a:rPr lang="ko-KR" altLang="en-US" smtClean="0">
                    <a:solidFill>
                      <a:sysClr val="windowText" lastClr="000000"/>
                    </a:solidFill>
                  </a:rPr>
                  <a:t>메일 인증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289157" y="2952927"/>
              <a:ext cx="7569225" cy="5202960"/>
              <a:chOff x="855836" y="1872283"/>
              <a:chExt cx="7569225" cy="52029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55836" y="2809435"/>
                <a:ext cx="7569225" cy="4265808"/>
                <a:chOff x="4892477" y="3024411"/>
                <a:chExt cx="8217297" cy="4265808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4892477" y="3024411"/>
                  <a:ext cx="8217297" cy="42658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5400725" y="3473795"/>
                  <a:ext cx="7200802" cy="729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Phone </a:t>
                  </a:r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number</a:t>
                  </a:r>
                  <a:endParaRPr lang="ko-KR" alt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400724" y="4409899"/>
                  <a:ext cx="7200802" cy="729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ysClr val="windowText" lastClr="000000"/>
                      </a:solidFill>
                    </a:rPr>
                    <a:t>Authentication Code</a:t>
                  </a:r>
                  <a:endParaRPr lang="ko-KR" alt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5400724" y="5746037"/>
                  <a:ext cx="3388570" cy="111213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600" smtClean="0">
                      <a:solidFill>
                        <a:schemeClr val="bg1"/>
                      </a:solidFill>
                    </a:rPr>
                    <a:t>인증번호 전송</a:t>
                  </a:r>
                  <a:endParaRPr lang="ko-KR" altLang="en-US" sz="3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직사각형 15"/>
              <p:cNvSpPr/>
              <p:nvPr/>
            </p:nvSpPr>
            <p:spPr>
              <a:xfrm>
                <a:off x="4835574" y="5531061"/>
                <a:ext cx="3121324" cy="111213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36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324000" y="1872283"/>
                <a:ext cx="6632898" cy="7290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ysClr val="windowText" lastClr="000000"/>
                    </a:solidFill>
                  </a:rPr>
                  <a:t>휴대폰 인증</a:t>
                </a:r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207403" y="7691151"/>
            <a:ext cx="7587446" cy="2021665"/>
            <a:chOff x="5396673" y="7979183"/>
            <a:chExt cx="7587446" cy="2021665"/>
          </a:xfrm>
        </p:grpSpPr>
        <p:sp>
          <p:nvSpPr>
            <p:cNvPr id="22" name="직사각형 21"/>
            <p:cNvSpPr/>
            <p:nvPr/>
          </p:nvSpPr>
          <p:spPr>
            <a:xfrm>
              <a:off x="5396673" y="7979183"/>
              <a:ext cx="7569225" cy="855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인증완료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14894" y="9145091"/>
              <a:ext cx="7569225" cy="8557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로그아웃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719558" y="5184651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ysClr val="windowText" lastClr="000000"/>
                </a:solidFill>
              </a:rPr>
              <a:t>.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80645" y="3025298"/>
            <a:ext cx="8424936" cy="2928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72933" y="868087"/>
            <a:ext cx="460851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SNU Moyeo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188" y="549851"/>
            <a:ext cx="3251409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1955789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Home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196" y="1152203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>
                <a:solidFill>
                  <a:schemeClr val="bg1"/>
                </a:solidFill>
              </a:rPr>
              <a:t>To </a:t>
            </a:r>
            <a:r>
              <a:rPr lang="en-US" altLang="ko-KR" sz="3000" b="1" smtClean="0">
                <a:solidFill>
                  <a:schemeClr val="bg1"/>
                </a:solidFill>
              </a:rPr>
              <a:t>Home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6492" y="309641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분류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56757" y="4255080"/>
            <a:ext cx="3270840" cy="840547"/>
            <a:chOff x="761733" y="5064184"/>
            <a:chExt cx="3270840" cy="84054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음식배달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6757" y="5218680"/>
            <a:ext cx="3270840" cy="840547"/>
            <a:chOff x="761733" y="5064184"/>
            <a:chExt cx="3270840" cy="84054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택시합</a:t>
              </a:r>
              <a:r>
                <a:rPr lang="ko-KR" altLang="en-US" sz="4000">
                  <a:solidFill>
                    <a:schemeClr val="bg1"/>
                  </a:solidFill>
                </a:rPr>
                <a:t>승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6757" y="6182280"/>
            <a:ext cx="3270840" cy="840547"/>
            <a:chOff x="761733" y="5064184"/>
            <a:chExt cx="3270840" cy="84054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공동구매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56757" y="7145880"/>
            <a:ext cx="3270840" cy="840547"/>
            <a:chOff x="761733" y="5064184"/>
            <a:chExt cx="3270840" cy="840547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스터디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6757" y="8109480"/>
            <a:ext cx="3270840" cy="840547"/>
            <a:chOff x="761733" y="5064184"/>
            <a:chExt cx="3270840" cy="84054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운</a:t>
              </a:r>
              <a:r>
                <a:rPr lang="ko-KR" altLang="en-US" sz="4000">
                  <a:solidFill>
                    <a:schemeClr val="bg1"/>
                  </a:solidFill>
                </a:rPr>
                <a:t>동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5709" y="9073083"/>
            <a:ext cx="3270840" cy="840547"/>
            <a:chOff x="761733" y="5064184"/>
            <a:chExt cx="3270840" cy="84054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미팅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576189" y="4132027"/>
            <a:ext cx="3270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static.thenounproject.com/png/692569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9" y="583972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680645" y="2736379"/>
            <a:ext cx="2826605" cy="577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마감 임박 모임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80645" y="6626997"/>
            <a:ext cx="8424936" cy="292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80645" y="6338078"/>
            <a:ext cx="3240360" cy="577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방금 올라온 모임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364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367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4370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0406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7409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04412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23750" y="8785051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ysClr val="windowText" lastClr="000000"/>
                </a:solidFill>
              </a:rPr>
              <a:t>.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40685" y="71288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40985" y="71288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41285" y="71288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44877" y="80691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745177" y="80691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445477" y="80691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3825661" y="555375"/>
            <a:ext cx="3600401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923957" y="3493758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생성 </a:t>
            </a:r>
            <a:r>
              <a:rPr lang="en-US" altLang="ko-KR" sz="4400" b="1" smtClean="0">
                <a:solidFill>
                  <a:schemeClr val="bg1"/>
                </a:solidFill>
              </a:rPr>
              <a:t>+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926898" y="4910369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채팅방 빠른 입장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3825661" y="5760715"/>
            <a:ext cx="36004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4185700" y="5866998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185700" y="646192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185700" y="705685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>
                <a:solidFill>
                  <a:schemeClr val="bg1"/>
                </a:solidFill>
              </a:rPr>
              <a:t>3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4464017" y="7704931"/>
            <a:ext cx="2304256" cy="72008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950244" y="648147"/>
            <a:ext cx="3384377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</a:rPr>
              <a:t>내 정보 </a:t>
            </a:r>
            <a:r>
              <a:rPr lang="en-US" altLang="ko-KR" sz="3000" b="1" smtClean="0">
                <a:solidFill>
                  <a:schemeClr val="bg1"/>
                </a:solidFill>
              </a:rPr>
              <a:t>| </a:t>
            </a:r>
            <a:r>
              <a:rPr lang="ko-KR" altLang="en-US" sz="3000" b="1" smtClean="0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206202" y="2016299"/>
            <a:ext cx="2859819" cy="5886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Bar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2961439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6189" y="174571"/>
            <a:ext cx="6192688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모임 게시글 정보 창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80246" y="1728268"/>
            <a:ext cx="5328591" cy="32403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사진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56909" y="1728267"/>
            <a:ext cx="5184576" cy="540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000" b="1" smtClean="0">
                <a:solidFill>
                  <a:sysClr val="windowText" lastClr="000000"/>
                </a:solidFill>
              </a:rPr>
              <a:t>모임 정보</a:t>
            </a:r>
            <a:endParaRPr lang="en-US" altLang="ko-KR" sz="3000" b="1" smtClean="0">
              <a:solidFill>
                <a:sysClr val="windowText" lastClr="000000"/>
              </a:solidFill>
            </a:endParaRP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_________________</a:t>
            </a: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</a:t>
            </a: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_____________</a:t>
            </a: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__________________________</a:t>
            </a: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____________________</a:t>
            </a:r>
          </a:p>
          <a:p>
            <a:r>
              <a:rPr lang="en-US" altLang="ko-KR" sz="3000" b="1" smtClean="0">
                <a:solidFill>
                  <a:sysClr val="windowText" lastClr="000000"/>
                </a:solidFill>
              </a:rPr>
              <a:t>________</a:t>
            </a:r>
            <a:endParaRPr lang="en-US" altLang="ko-KR" sz="3000" b="1" smtClean="0">
              <a:solidFill>
                <a:sysClr val="windowText" lastClr="000000"/>
              </a:solidFill>
            </a:endParaRPr>
          </a:p>
          <a:p>
            <a:endParaRPr lang="en-US" altLang="ko-KR" sz="3000" b="1" smtClean="0">
              <a:solidFill>
                <a:sysClr val="windowText" lastClr="000000"/>
              </a:solidFill>
            </a:endParaRPr>
          </a:p>
          <a:p>
            <a:endParaRPr lang="en-US" altLang="ko-KR" sz="500" smtClean="0">
              <a:solidFill>
                <a:sysClr val="windowText" lastClr="000000"/>
              </a:solidFill>
            </a:endParaRPr>
          </a:p>
          <a:p>
            <a:r>
              <a:rPr lang="en-US" altLang="ko-KR" sz="3000" smtClean="0">
                <a:solidFill>
                  <a:sysClr val="windowText" lastClr="000000"/>
                </a:solidFill>
              </a:rPr>
              <a:t>6</a:t>
            </a:r>
            <a:r>
              <a:rPr lang="ko-KR" altLang="en-US" sz="3000" smtClean="0">
                <a:solidFill>
                  <a:sysClr val="windowText" lastClr="000000"/>
                </a:solidFill>
              </a:rPr>
              <a:t>월 </a:t>
            </a:r>
            <a:r>
              <a:rPr lang="en-US" altLang="ko-KR" sz="3000" smtClean="0">
                <a:solidFill>
                  <a:sysClr val="windowText" lastClr="000000"/>
                </a:solidFill>
              </a:rPr>
              <a:t>17</a:t>
            </a:r>
            <a:r>
              <a:rPr lang="ko-KR" altLang="en-US" sz="3000" smtClean="0">
                <a:solidFill>
                  <a:sysClr val="windowText" lastClr="000000"/>
                </a:solidFill>
              </a:rPr>
              <a:t>일에 기숙사 풋살장에서 같이 풋살할 사람 구해요</a:t>
            </a:r>
            <a:r>
              <a:rPr lang="en-US" altLang="ko-KR" sz="3000">
                <a:solidFill>
                  <a:sysClr val="windowText" lastClr="000000"/>
                </a:solidFill>
              </a:rPr>
              <a:t>!</a:t>
            </a:r>
            <a:endParaRPr lang="en-US" altLang="ko-KR" sz="3000" smtClean="0">
              <a:solidFill>
                <a:sysClr val="windowText" lastClr="000000"/>
              </a:solidFill>
            </a:endParaRPr>
          </a:p>
          <a:p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0246" y="7522675"/>
            <a:ext cx="11932154" cy="1224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댓글 목록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80246" y="8974787"/>
            <a:ext cx="4968551" cy="5760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댓글 작성 내용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44542" y="9741286"/>
            <a:ext cx="2304256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댓글 작성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520460" y="5986612"/>
            <a:ext cx="1095137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참</a:t>
            </a:r>
            <a:r>
              <a:rPr lang="ko-KR" altLang="en-US" sz="3000">
                <a:solidFill>
                  <a:schemeClr val="bg1"/>
                </a:solidFill>
              </a:rPr>
              <a:t>가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849960" y="5986612"/>
            <a:ext cx="1095137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탈퇴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520459" y="6908505"/>
            <a:ext cx="1095137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마</a:t>
            </a:r>
            <a:r>
              <a:rPr lang="ko-KR" altLang="en-US" sz="3000">
                <a:solidFill>
                  <a:schemeClr val="bg1"/>
                </a:solidFill>
              </a:rPr>
              <a:t>감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520460" y="7830398"/>
            <a:ext cx="2808312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추가모집 시작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520460" y="8752292"/>
            <a:ext cx="2808312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추가모집 중단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520460" y="9674186"/>
            <a:ext cx="2808312" cy="560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chemeClr val="bg1"/>
                </a:solidFill>
              </a:rPr>
              <a:t>해산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444369" y="9741286"/>
            <a:ext cx="4568031" cy="5608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681644" y="3024411"/>
            <a:ext cx="4608513" cy="31513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800" smtClean="0">
                <a:solidFill>
                  <a:sysClr val="windowText" lastClr="000000"/>
                </a:solidFill>
              </a:rPr>
              <a:t>주최자인지 참여자인지에 </a:t>
            </a:r>
            <a:endParaRPr lang="en-US" altLang="ko-KR" sz="2800" smtClean="0">
              <a:solidFill>
                <a:sysClr val="windowText" lastClr="000000"/>
              </a:solidFill>
            </a:endParaRPr>
          </a:p>
          <a:p>
            <a:r>
              <a:rPr lang="ko-KR" altLang="en-US" sz="2800" smtClean="0">
                <a:solidFill>
                  <a:sysClr val="windowText" lastClr="000000"/>
                </a:solidFill>
              </a:rPr>
              <a:t>따라</a:t>
            </a:r>
            <a:r>
              <a:rPr lang="en-US" altLang="ko-KR" sz="280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800" smtClean="0">
                <a:solidFill>
                  <a:sysClr val="windowText" lastClr="000000"/>
                </a:solidFill>
              </a:rPr>
              <a:t>현재 모임의 상태가 </a:t>
            </a:r>
            <a:endParaRPr lang="en-US" altLang="ko-KR" sz="2800" smtClean="0">
              <a:solidFill>
                <a:sysClr val="windowText" lastClr="000000"/>
              </a:solidFill>
            </a:endParaRPr>
          </a:p>
          <a:p>
            <a:r>
              <a:rPr lang="ko-KR" altLang="en-US" sz="2800" smtClean="0">
                <a:solidFill>
                  <a:sysClr val="windowText" lastClr="000000"/>
                </a:solidFill>
              </a:rPr>
              <a:t>무엇인지에 따라 상황에 </a:t>
            </a:r>
            <a:endParaRPr lang="en-US" altLang="ko-KR" sz="2800" smtClean="0">
              <a:solidFill>
                <a:sysClr val="windowText" lastClr="000000"/>
              </a:solidFill>
            </a:endParaRPr>
          </a:p>
          <a:p>
            <a:r>
              <a:rPr lang="ko-KR" altLang="en-US" sz="2800" smtClean="0">
                <a:solidFill>
                  <a:sysClr val="windowText" lastClr="000000"/>
                </a:solidFill>
              </a:rPr>
              <a:t>맞게 다음 버튼들이 보임</a:t>
            </a:r>
            <a:endParaRPr lang="ko-KR" altLang="en-US" sz="2800">
              <a:solidFill>
                <a:sysClr val="windowText" lastClr="000000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5335701" y="4968627"/>
            <a:ext cx="794216" cy="72979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3012400" y="5158363"/>
            <a:ext cx="1317317" cy="458292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080246" y="5196602"/>
            <a:ext cx="5328591" cy="20980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지도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190" y="549851"/>
            <a:ext cx="16849872" cy="100091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9558" y="715934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ysClr val="windowText" lastClr="000000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ysClr val="windowText" lastClr="000000"/>
                </a:solidFill>
              </a:rPr>
              <a:t>.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0645" y="3025298"/>
            <a:ext cx="8424936" cy="4961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2933" y="868087"/>
            <a:ext cx="4608512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SNU Moyeo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188" y="549851"/>
            <a:ext cx="3251409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196" y="1152203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smtClean="0">
                <a:solidFill>
                  <a:schemeClr val="bg1"/>
                </a:solidFill>
              </a:rPr>
              <a:t>To </a:t>
            </a:r>
            <a:r>
              <a:rPr lang="en-US" altLang="ko-KR" sz="3000" b="1" smtClean="0">
                <a:solidFill>
                  <a:schemeClr val="bg1"/>
                </a:solidFill>
              </a:rPr>
              <a:t>Home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492" y="309641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분류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56757" y="4255080"/>
            <a:ext cx="3270840" cy="840547"/>
            <a:chOff x="761733" y="5064184"/>
            <a:chExt cx="3270840" cy="84054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음식배달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56757" y="5218680"/>
            <a:ext cx="3270840" cy="840547"/>
            <a:chOff x="761733" y="5064184"/>
            <a:chExt cx="3270840" cy="84054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택시합</a:t>
              </a:r>
              <a:r>
                <a:rPr lang="ko-KR" altLang="en-US" sz="4000">
                  <a:solidFill>
                    <a:schemeClr val="bg1"/>
                  </a:solidFill>
                </a:rPr>
                <a:t>승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56757" y="6182280"/>
            <a:ext cx="3270840" cy="840547"/>
            <a:chOff x="761733" y="5064184"/>
            <a:chExt cx="3270840" cy="84054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공동구매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6757" y="7145880"/>
            <a:ext cx="3270840" cy="840547"/>
            <a:chOff x="761733" y="5064184"/>
            <a:chExt cx="3270840" cy="840547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스터디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6757" y="8109480"/>
            <a:ext cx="3270840" cy="840547"/>
            <a:chOff x="761733" y="5064184"/>
            <a:chExt cx="3270840" cy="84054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운</a:t>
              </a:r>
              <a:r>
                <a:rPr lang="ko-KR" altLang="en-US" sz="4000">
                  <a:solidFill>
                    <a:schemeClr val="bg1"/>
                  </a:solidFill>
                </a:rPr>
                <a:t>동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5709" y="9073083"/>
            <a:ext cx="3270840" cy="840547"/>
            <a:chOff x="761733" y="5064184"/>
            <a:chExt cx="3270840" cy="84054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761733" y="5904731"/>
              <a:ext cx="32708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864221" y="5064184"/>
              <a:ext cx="2880321" cy="7685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smtClean="0">
                  <a:solidFill>
                    <a:schemeClr val="bg1"/>
                  </a:solidFill>
                </a:rPr>
                <a:t>미팅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576189" y="4132027"/>
            <a:ext cx="3270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https://static.thenounproject.com/png/69256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9" y="583972"/>
            <a:ext cx="1336770" cy="13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680645" y="2736379"/>
            <a:ext cx="2826605" cy="577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solidFill>
                  <a:sysClr val="windowText" lastClr="000000"/>
                </a:solidFill>
              </a:rPr>
              <a:t>음식 배달 모임</a:t>
            </a:r>
            <a:endParaRPr lang="ko-KR" altLang="en-US" sz="300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364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7367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437093" y="3528467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0406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409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441285" y="446876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3825661" y="555375"/>
            <a:ext cx="3600401" cy="10009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923957" y="3493758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모임 생성 </a:t>
            </a:r>
            <a:r>
              <a:rPr lang="en-US" altLang="ko-KR" sz="4400" b="1" smtClean="0">
                <a:solidFill>
                  <a:schemeClr val="bg1"/>
                </a:solidFill>
              </a:rPr>
              <a:t>+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926898" y="4910369"/>
            <a:ext cx="3384376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채팅방 빠른 입장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3825661" y="5760715"/>
            <a:ext cx="36004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185700" y="5866998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1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185700" y="646192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 smtClean="0">
                <a:solidFill>
                  <a:schemeClr val="bg1"/>
                </a:solidFill>
              </a:rPr>
              <a:t>2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185700" y="7056859"/>
            <a:ext cx="2880321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참여중인 모임 </a:t>
            </a:r>
            <a:r>
              <a:rPr lang="en-US" altLang="ko-KR" sz="2800">
                <a:solidFill>
                  <a:schemeClr val="bg1"/>
                </a:solidFill>
              </a:rPr>
              <a:t>3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64017" y="7704931"/>
            <a:ext cx="2304256" cy="72008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950244" y="648147"/>
            <a:ext cx="3384377" cy="7685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smtClean="0">
                <a:solidFill>
                  <a:schemeClr val="bg1"/>
                </a:solidFill>
              </a:rPr>
              <a:t>내 정보 </a:t>
            </a:r>
            <a:r>
              <a:rPr lang="en-US" altLang="ko-KR" sz="3000" b="1" smtClean="0">
                <a:solidFill>
                  <a:schemeClr val="bg1"/>
                </a:solidFill>
              </a:rPr>
              <a:t>| </a:t>
            </a:r>
            <a:r>
              <a:rPr lang="ko-KR" altLang="en-US" sz="3000" b="1" smtClean="0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206202" y="2016299"/>
            <a:ext cx="2859819" cy="5886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…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190" y="174571"/>
            <a:ext cx="1296143" cy="7685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List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364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7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7367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8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37093" y="5396483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9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06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10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409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11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41285" y="6336779"/>
            <a:ext cx="2304256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ysClr val="windowText" lastClr="000000"/>
                </a:solidFill>
              </a:rPr>
              <a:t>모임 게시글 </a:t>
            </a:r>
            <a:r>
              <a:rPr lang="en-US" altLang="ko-KR" sz="2400" b="1" smtClean="0">
                <a:solidFill>
                  <a:sysClr val="windowText" lastClr="000000"/>
                </a:solidFill>
              </a:rPr>
              <a:t>12</a:t>
            </a:r>
            <a:endParaRPr lang="en-US" altLang="ko-KR" sz="2400" b="1" smtClean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40574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</a:rPr>
              <a:t>1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96325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ysClr val="windowText" lastClr="000000"/>
                </a:solidFill>
              </a:rPr>
              <a:t>2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46982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ysClr val="windowText" lastClr="000000"/>
                </a:solidFill>
              </a:rPr>
              <a:t>3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85725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ysClr val="windowText" lastClr="000000"/>
                </a:solidFill>
              </a:rPr>
              <a:t>◁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92566" y="8353003"/>
            <a:ext cx="555751" cy="720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ysClr val="windowText" lastClr="000000"/>
                </a:solidFill>
              </a:rPr>
              <a:t>▷</a:t>
            </a:r>
            <a:endParaRPr lang="en-US" altLang="ko-KR" sz="3200" smtClean="0">
              <a:solidFill>
                <a:sysClr val="windowText" lastClr="00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317770" y="8390837"/>
            <a:ext cx="2859819" cy="5886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Search …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3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594</Words>
  <Application>Microsoft Office PowerPoint</Application>
  <PresentationFormat>사용자 지정</PresentationFormat>
  <Paragraphs>282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</dc:creator>
  <cp:lastModifiedBy>Choi</cp:lastModifiedBy>
  <cp:revision>25</cp:revision>
  <dcterms:created xsi:type="dcterms:W3CDTF">2019-06-16T06:06:33Z</dcterms:created>
  <dcterms:modified xsi:type="dcterms:W3CDTF">2019-06-16T09:33:35Z</dcterms:modified>
</cp:coreProperties>
</file>