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8002250" cy="14401800"/>
  <p:notesSz cx="6858000" cy="9144000"/>
  <p:defaultTextStyle>
    <a:defPPr>
      <a:defRPr lang="ko-KR"/>
    </a:defPPr>
    <a:lvl1pPr marL="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766" y="2390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0169" y="4473893"/>
            <a:ext cx="15301913" cy="3087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696963" y="1210153"/>
            <a:ext cx="7972872" cy="258065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72097" y="1210153"/>
            <a:ext cx="23624827" cy="258065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9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72097" y="7057550"/>
            <a:ext cx="15798849" cy="19959160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870984" y="7057550"/>
            <a:ext cx="15798851" cy="19959160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7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9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28567" y="1286828"/>
            <a:ext cx="10801350" cy="864108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4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0A10-F7FA-40C1-8149-8A6C37F276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3A-80B3-46E1-9263-35D26EF25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1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1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100090496">
            <a:extLst>
              <a:ext uri="{FF2B5EF4-FFF2-40B4-BE49-F238E27FC236}">
                <a16:creationId xmlns:a16="http://schemas.microsoft.com/office/drawing/2014/main" xmlns="" id="{1F0AD689-E0BF-4E17-BC91-4AB1B7E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26" y="3293295"/>
            <a:ext cx="933974" cy="34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6" name="_x142635104">
            <a:extLst>
              <a:ext uri="{FF2B5EF4-FFF2-40B4-BE49-F238E27FC236}">
                <a16:creationId xmlns:a16="http://schemas.microsoft.com/office/drawing/2014/main" xmlns="" id="{5CED6A2B-2D1A-449E-867A-5A258A5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85" y="3293293"/>
            <a:ext cx="1314133" cy="341249"/>
          </a:xfrm>
          <a:prstGeom prst="rect">
            <a:avLst/>
          </a:prstGeom>
          <a:solidFill>
            <a:srgbClr val="F9DD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7" name="_x142632864">
            <a:extLst>
              <a:ext uri="{FF2B5EF4-FFF2-40B4-BE49-F238E27FC236}">
                <a16:creationId xmlns:a16="http://schemas.microsoft.com/office/drawing/2014/main" xmlns="" id="{9DA643DA-4461-4D6A-803F-6FA9B0E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07" y="3293295"/>
            <a:ext cx="2679700" cy="34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19025" y="4748993"/>
            <a:ext cx="5950438" cy="525462"/>
            <a:chOff x="805963" y="842709"/>
            <a:chExt cx="5950438" cy="525462"/>
          </a:xfrm>
        </p:grpSpPr>
        <p:sp>
          <p:nvSpPr>
            <p:cNvPr id="45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63" y="842709"/>
              <a:ext cx="933976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Signup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170" y="942120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1739939" y="1105440"/>
              <a:ext cx="36962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3192780" y="845813"/>
              <a:ext cx="15519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/sign_up/</a:t>
              </a:r>
              <a:endParaRPr lang="ko-KR" alt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369820" y="1092034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/>
                <a:t>u</a:t>
              </a:r>
              <a:r>
                <a:rPr lang="en-US" altLang="ko-KR" sz="1000" smtClean="0"/>
                <a:t>sername, password, name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19026" y="3899299"/>
            <a:ext cx="5950437" cy="525462"/>
            <a:chOff x="477224" y="3280706"/>
            <a:chExt cx="5950437" cy="525462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/>
            <p:nvPr/>
          </p:nvCxnSpPr>
          <p:spPr>
            <a:xfrm flipH="1">
              <a:off x="1426875" y="3551352"/>
              <a:ext cx="37049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Login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864040" y="3283810"/>
              <a:ext cx="15519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/>
                <a:t>/</a:t>
              </a:r>
              <a:r>
                <a:rPr lang="en-US" altLang="ko-KR" sz="1000" smtClean="0"/>
                <a:t>log_in/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041080" y="353003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logined user object</a:t>
              </a:r>
              <a:endParaRPr lang="ko-KR" altLang="en-US" sz="10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019025" y="5598687"/>
            <a:ext cx="5950438" cy="525462"/>
            <a:chOff x="477223" y="3280706"/>
            <a:chExt cx="5950438" cy="525462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/>
            <p:nvPr/>
          </p:nvCxnSpPr>
          <p:spPr>
            <a:xfrm flipH="1">
              <a:off x="1426875" y="3551352"/>
              <a:ext cx="37049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3" y="3280706"/>
              <a:ext cx="933976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LoginAuth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502280" y="3283810"/>
              <a:ext cx="170561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/send_email/&lt;str:email&gt;/</a:t>
              </a:r>
              <a:endParaRPr lang="ko-KR" altLang="en-US" sz="10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019024" y="6448381"/>
            <a:ext cx="5950439" cy="525462"/>
            <a:chOff x="477222" y="3280706"/>
            <a:chExt cx="5950439" cy="525462"/>
          </a:xfrm>
        </p:grpSpPr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/>
            <p:nvPr/>
          </p:nvCxnSpPr>
          <p:spPr>
            <a:xfrm flipH="1">
              <a:off x="1426875" y="3551352"/>
              <a:ext cx="37049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2" y="3280706"/>
              <a:ext cx="933978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LoginAuth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388337" y="3283810"/>
              <a:ext cx="1763794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/send_phone/&lt;str:phone&gt;/</a:t>
              </a:r>
              <a:endParaRPr lang="ko-KR" altLang="en-US" sz="10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019023" y="7298075"/>
            <a:ext cx="5950440" cy="525462"/>
            <a:chOff x="477221" y="3280706"/>
            <a:chExt cx="5950440" cy="525462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/>
            <p:nvPr/>
          </p:nvCxnSpPr>
          <p:spPr>
            <a:xfrm flipH="1">
              <a:off x="1426875" y="3551352"/>
              <a:ext cx="37049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1" y="3280706"/>
              <a:ext cx="933980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LoginAuth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1969035" y="3283810"/>
              <a:ext cx="2944394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/email_auth/&lt;str:email&gt;/&lt;str:email_code&gt;/</a:t>
              </a:r>
              <a:endParaRPr lang="ko-KR" altLang="en-US" sz="10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019022" y="8147771"/>
            <a:ext cx="5950441" cy="525462"/>
            <a:chOff x="477220" y="3280706"/>
            <a:chExt cx="5950441" cy="52546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/>
            <p:nvPr/>
          </p:nvCxnSpPr>
          <p:spPr>
            <a:xfrm flipH="1">
              <a:off x="1426875" y="3551352"/>
              <a:ext cx="37049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0" y="3280706"/>
              <a:ext cx="933982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LoginAuth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1969035" y="3283810"/>
              <a:ext cx="2944394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/phone_auth/&lt;str:phone&gt;/&lt;str:phone_code&gt;/</a:t>
              </a:r>
              <a:endParaRPr lang="ko-KR" altLang="en-US" sz="10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6014583" y="3899863"/>
            <a:ext cx="46626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563561" y="6462727"/>
            <a:ext cx="46626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164743" y="7306965"/>
            <a:ext cx="46626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131860" y="8158495"/>
            <a:ext cx="46626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661485" y="5613945"/>
            <a:ext cx="46626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946309" y="4759443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POST</a:t>
            </a:r>
            <a:endParaRPr lang="ko-KR" altLang="en-US" sz="1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3EF93A7-8F74-4168-B443-EC2B72871177}"/>
              </a:ext>
            </a:extLst>
          </p:cNvPr>
          <p:cNvSpPr txBox="1"/>
          <p:nvPr/>
        </p:nvSpPr>
        <p:spPr>
          <a:xfrm>
            <a:off x="5633696" y="5857047"/>
            <a:ext cx="2237740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ko-KR" sz="1000" smtClean="0"/>
              <a:t>flag indicating if sending message is completed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63EF93A7-8F74-4168-B443-EC2B72871177}"/>
              </a:ext>
            </a:extLst>
          </p:cNvPr>
          <p:cNvSpPr txBox="1"/>
          <p:nvPr/>
        </p:nvSpPr>
        <p:spPr>
          <a:xfrm>
            <a:off x="5654849" y="6703787"/>
            <a:ext cx="2237740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ko-KR" sz="1000" smtClean="0"/>
              <a:t>flag indicating if sending to email is completed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63EF93A7-8F74-4168-B443-EC2B72871177}"/>
              </a:ext>
            </a:extLst>
          </p:cNvPr>
          <p:cNvSpPr txBox="1"/>
          <p:nvPr/>
        </p:nvSpPr>
        <p:spPr>
          <a:xfrm>
            <a:off x="5681942" y="7577183"/>
            <a:ext cx="2237740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ko-KR" sz="1000" smtClean="0"/>
              <a:t>flag indicating if email authentication is completed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63EF93A7-8F74-4168-B443-EC2B72871177}"/>
              </a:ext>
            </a:extLst>
          </p:cNvPr>
          <p:cNvSpPr txBox="1"/>
          <p:nvPr/>
        </p:nvSpPr>
        <p:spPr>
          <a:xfrm>
            <a:off x="5681942" y="8415446"/>
            <a:ext cx="2237740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ko-KR" sz="1000" smtClean="0"/>
              <a:t>flag indicating if phone authentication is completed</a:t>
            </a:r>
            <a:endParaRPr lang="ko-KR" altLang="en-US" sz="10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9769" y="9298206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020715" y="9028561"/>
            <a:ext cx="5950437" cy="525462"/>
            <a:chOff x="477224" y="3280706"/>
            <a:chExt cx="5950437" cy="525462"/>
          </a:xfrm>
        </p:grpSpPr>
        <p:sp>
          <p:nvSpPr>
            <p:cNvPr id="57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684552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/user/&lt;int:user_id&gt;</a:t>
              </a:r>
              <a:endParaRPr lang="ko-KR" alt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user object</a:t>
              </a:r>
              <a:endParaRPr lang="ko-KR" altLang="en-US" sz="1000" dirty="0"/>
            </a:p>
          </p:txBody>
        </p:sp>
        <p:sp>
          <p:nvSpPr>
            <p:cNvPr id="60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Meeting, 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817533" y="9039284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62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22" y="9028842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5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Home, List,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All, 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100090496">
            <a:extLst>
              <a:ext uri="{FF2B5EF4-FFF2-40B4-BE49-F238E27FC236}">
                <a16:creationId xmlns:a16="http://schemas.microsoft.com/office/drawing/2014/main" xmlns="" id="{1F0AD689-E0BF-4E17-BC91-4AB1B7E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946" y="3293295"/>
            <a:ext cx="944134" cy="34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6" name="_x142635104">
            <a:extLst>
              <a:ext uri="{FF2B5EF4-FFF2-40B4-BE49-F238E27FC236}">
                <a16:creationId xmlns:a16="http://schemas.microsoft.com/office/drawing/2014/main" xmlns="" id="{5CED6A2B-2D1A-449E-867A-5A258A5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85" y="3293293"/>
            <a:ext cx="1314133" cy="341249"/>
          </a:xfrm>
          <a:prstGeom prst="rect">
            <a:avLst/>
          </a:prstGeom>
          <a:solidFill>
            <a:srgbClr val="F9DD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7" name="_x142632864">
            <a:extLst>
              <a:ext uri="{FF2B5EF4-FFF2-40B4-BE49-F238E27FC236}">
                <a16:creationId xmlns:a16="http://schemas.microsoft.com/office/drawing/2014/main" xmlns="" id="{9DA643DA-4461-4D6A-803F-6FA9B0E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07" y="3293295"/>
            <a:ext cx="2679700" cy="34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19025" y="4748993"/>
            <a:ext cx="5950438" cy="525462"/>
            <a:chOff x="805963" y="842709"/>
            <a:chExt cx="5950438" cy="525462"/>
          </a:xfrm>
        </p:grpSpPr>
        <p:sp>
          <p:nvSpPr>
            <p:cNvPr id="45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63" y="842709"/>
              <a:ext cx="933976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ReportAdmin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170" y="942120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Report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1739939" y="1105440"/>
              <a:ext cx="36962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3192780" y="845813"/>
              <a:ext cx="15519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/report/</a:t>
              </a:r>
              <a:endParaRPr lang="ko-KR" alt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369820" y="1092034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accuse reason, reportee info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19026" y="3899299"/>
            <a:ext cx="5950437" cy="525462"/>
            <a:chOff x="477224" y="3280706"/>
            <a:chExt cx="5950437" cy="525462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/>
            <p:nvPr/>
          </p:nvCxnSpPr>
          <p:spPr>
            <a:xfrm flipH="1">
              <a:off x="1416278" y="3551352"/>
              <a:ext cx="3715536" cy="7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ReportAdmin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Report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864040" y="3283810"/>
              <a:ext cx="15519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/report/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041080" y="353003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report object</a:t>
              </a:r>
              <a:endParaRPr lang="ko-KR" altLang="en-US" sz="10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019025" y="5650632"/>
            <a:ext cx="5950438" cy="649435"/>
            <a:chOff x="805963" y="842709"/>
            <a:chExt cx="5950438" cy="649435"/>
          </a:xfrm>
        </p:grpSpPr>
        <p:sp>
          <p:nvSpPr>
            <p:cNvPr id="43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63" y="842709"/>
              <a:ext cx="933976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ReportAdmin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170" y="942120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Report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>
              <a:stCxn id="43" idx="3"/>
              <a:endCxn id="50" idx="1"/>
            </p:cNvCxnSpPr>
            <p:nvPr/>
          </p:nvCxnSpPr>
          <p:spPr>
            <a:xfrm>
              <a:off x="1739939" y="1105440"/>
              <a:ext cx="36962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763727" y="845813"/>
              <a:ext cx="1656184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/report/&lt;int:report_id&gt;/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369820" y="1092034"/>
              <a:ext cx="22377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/>
                <a:t>a</a:t>
              </a:r>
              <a:r>
                <a:rPr lang="en-US" altLang="ko-KR" sz="1000" smtClean="0"/>
                <a:t>ccuse </a:t>
              </a:r>
              <a:r>
                <a:rPr lang="en-US" altLang="ko-KR" sz="1000" smtClean="0"/>
                <a:t>reason, handle flag, point, reporter info, reportee info</a:t>
              </a:r>
              <a:endParaRPr lang="ko-KR" altLang="en-US" sz="10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6007269" y="3910023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938689" y="4764827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POST</a:t>
            </a:r>
            <a:endParaRPr lang="ko-KR" alt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590502" y="5659522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PUT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6419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100090496">
            <a:extLst>
              <a:ext uri="{FF2B5EF4-FFF2-40B4-BE49-F238E27FC236}">
                <a16:creationId xmlns:a16="http://schemas.microsoft.com/office/drawing/2014/main" xmlns="" id="{1F0AD689-E0BF-4E17-BC91-4AB1B7E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946" y="3293295"/>
            <a:ext cx="944134" cy="34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6" name="_x142635104">
            <a:extLst>
              <a:ext uri="{FF2B5EF4-FFF2-40B4-BE49-F238E27FC236}">
                <a16:creationId xmlns:a16="http://schemas.microsoft.com/office/drawing/2014/main" xmlns="" id="{5CED6A2B-2D1A-449E-867A-5A258A5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85" y="3293293"/>
            <a:ext cx="1314133" cy="341249"/>
          </a:xfrm>
          <a:prstGeom prst="rect">
            <a:avLst/>
          </a:prstGeom>
          <a:solidFill>
            <a:srgbClr val="F9DD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7" name="_x142632864">
            <a:extLst>
              <a:ext uri="{FF2B5EF4-FFF2-40B4-BE49-F238E27FC236}">
                <a16:creationId xmlns:a16="http://schemas.microsoft.com/office/drawing/2014/main" xmlns="" id="{9DA643DA-4461-4D6A-803F-6FA9B0E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07" y="3293295"/>
            <a:ext cx="2679700" cy="34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19025" y="4748993"/>
            <a:ext cx="5950438" cy="525462"/>
            <a:chOff x="805963" y="842709"/>
            <a:chExt cx="5950438" cy="525462"/>
          </a:xfrm>
        </p:grpSpPr>
        <p:sp>
          <p:nvSpPr>
            <p:cNvPr id="45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63" y="842709"/>
              <a:ext cx="933976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Home, List, All, MyPage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170" y="942120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Comment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1739939" y="1105440"/>
              <a:ext cx="36962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3192780" y="845813"/>
              <a:ext cx="15519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/comment/</a:t>
              </a:r>
              <a:endParaRPr lang="ko-KR" alt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475695" y="1092034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meeting info, comment content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19026" y="3899299"/>
            <a:ext cx="5950437" cy="525462"/>
            <a:chOff x="477224" y="3280706"/>
            <a:chExt cx="5950437" cy="525462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/>
            <p:nvPr/>
          </p:nvCxnSpPr>
          <p:spPr>
            <a:xfrm flipH="1">
              <a:off x="1416278" y="3551352"/>
              <a:ext cx="3715536" cy="7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Home, List,</a:t>
              </a: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All, MyPage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Comment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002939" y="3283810"/>
              <a:ext cx="2413042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/comment/meeting/&lt;int:meeting_id&gt;/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3003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comment list on a meeting</a:t>
              </a:r>
              <a:endParaRPr lang="ko-KR" altLang="en-US" sz="1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019025" y="5631964"/>
            <a:ext cx="5950438" cy="649435"/>
            <a:chOff x="805963" y="842709"/>
            <a:chExt cx="5950438" cy="649435"/>
          </a:xfrm>
        </p:grpSpPr>
        <p:sp>
          <p:nvSpPr>
            <p:cNvPr id="24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63" y="842709"/>
              <a:ext cx="933976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Home, List, All, MyPage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170" y="942120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Comment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1739939" y="1105440"/>
              <a:ext cx="36962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691719" y="845813"/>
              <a:ext cx="1980993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/comment/&lt;int:comment_id&gt;/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475695" y="1092034"/>
              <a:ext cx="22377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meeting </a:t>
              </a:r>
              <a:r>
                <a:rPr lang="en-US" altLang="ko-KR" sz="1000" smtClean="0"/>
                <a:t>info, comment, content, writer info</a:t>
              </a:r>
              <a:endParaRPr lang="ko-KR" altLang="en-US" sz="10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019025" y="6559684"/>
            <a:ext cx="5950438" cy="525462"/>
            <a:chOff x="805963" y="842709"/>
            <a:chExt cx="5950438" cy="525462"/>
          </a:xfrm>
        </p:grpSpPr>
        <p:sp>
          <p:nvSpPr>
            <p:cNvPr id="30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63" y="842709"/>
              <a:ext cx="933976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Home, List, All, MyPage</a:t>
              </a:r>
              <a:endPara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170" y="942120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Comment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EED864E8-0406-40F5-95C9-309612B1F5EE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1739939" y="1105440"/>
              <a:ext cx="36962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691719" y="845813"/>
              <a:ext cx="2053001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/comment/&lt;int:comment_id&gt;/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369820" y="1092034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169461" y="3910022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501117" y="5647204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PUT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921494" y="4762446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POST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328717" y="6567304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40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100090496">
            <a:extLst>
              <a:ext uri="{FF2B5EF4-FFF2-40B4-BE49-F238E27FC236}">
                <a16:creationId xmlns:a16="http://schemas.microsoft.com/office/drawing/2014/main" xmlns="" id="{1F0AD689-E0BF-4E17-BC91-4AB1B7E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946" y="3293295"/>
            <a:ext cx="944134" cy="34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6" name="_x142635104">
            <a:extLst>
              <a:ext uri="{FF2B5EF4-FFF2-40B4-BE49-F238E27FC236}">
                <a16:creationId xmlns:a16="http://schemas.microsoft.com/office/drawing/2014/main" xmlns="" id="{5CED6A2B-2D1A-449E-867A-5A258A5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85" y="3293293"/>
            <a:ext cx="1314133" cy="341249"/>
          </a:xfrm>
          <a:prstGeom prst="rect">
            <a:avLst/>
          </a:prstGeom>
          <a:solidFill>
            <a:srgbClr val="F9DD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7" name="_x142632864">
            <a:extLst>
              <a:ext uri="{FF2B5EF4-FFF2-40B4-BE49-F238E27FC236}">
                <a16:creationId xmlns:a16="http://schemas.microsoft.com/office/drawing/2014/main" xmlns="" id="{9DA643DA-4461-4D6A-803F-6FA9B0E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07" y="3293295"/>
            <a:ext cx="2679700" cy="34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19026" y="3899299"/>
            <a:ext cx="5950437" cy="818563"/>
            <a:chOff x="477224" y="3280706"/>
            <a:chExt cx="5950437" cy="818563"/>
          </a:xfrm>
        </p:grpSpPr>
        <p:sp>
          <p:nvSpPr>
            <p:cNvPr id="5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5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867035" y="3283810"/>
              <a:ext cx="2413042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/meeting/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title, due, min_people, max_people, description, state, kind, latitude, longitude, picture, kakao_link</a:t>
              </a:r>
              <a:endParaRPr lang="ko-KR" altLang="en-US" sz="10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912401" y="3910022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POST</a:t>
            </a:r>
            <a:endParaRPr lang="ko-KR" altLang="en-US" sz="1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019026" y="4896644"/>
            <a:ext cx="5950437" cy="525462"/>
            <a:chOff x="477224" y="3280706"/>
            <a:chExt cx="5950437" cy="525462"/>
          </a:xfrm>
        </p:grpSpPr>
        <p:sp>
          <p:nvSpPr>
            <p:cNvPr id="4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4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Participate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883597" y="3283810"/>
              <a:ext cx="2413042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/participate/</a:t>
              </a:r>
              <a:endParaRPr lang="ko-KR" altLang="en-US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3003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participant info, meeting info</a:t>
              </a:r>
              <a:endParaRPr lang="ko-KR" altLang="en-US" sz="10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927641" y="4907367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POST</a:t>
            </a:r>
            <a:endParaRPr lang="ko-KR" altLang="en-US" sz="10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>
            <a:off x="4953001" y="4176564"/>
            <a:ext cx="3696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>
            <a:off x="4953437" y="5169436"/>
            <a:ext cx="3696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019026" y="5832748"/>
            <a:ext cx="5950437" cy="525462"/>
            <a:chOff x="477224" y="3280706"/>
            <a:chExt cx="5950437" cy="525462"/>
          </a:xfrm>
        </p:grpSpPr>
        <p:sp>
          <p:nvSpPr>
            <p:cNvPr id="60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61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434987" y="3283810"/>
              <a:ext cx="2413042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/meeting/&lt;int:meeting_id&gt;/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616749" y="5843471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PUT</a:t>
            </a:r>
            <a:endParaRPr lang="ko-KR" altLang="en-US" sz="10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>
            <a:off x="4953437" y="6105540"/>
            <a:ext cx="3696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3EF93A7-8F74-4168-B443-EC2B72871177}"/>
              </a:ext>
            </a:extLst>
          </p:cNvPr>
          <p:cNvSpPr txBox="1"/>
          <p:nvPr/>
        </p:nvSpPr>
        <p:spPr>
          <a:xfrm>
            <a:off x="5654849" y="6090300"/>
            <a:ext cx="2237740" cy="5539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ko-KR" sz="1000" smtClean="0"/>
              <a:t>title, due, min_people, max_people, description, state, kind, latitude, longitude, picture, kakao_link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153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4168944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_x100090496">
            <a:extLst>
              <a:ext uri="{FF2B5EF4-FFF2-40B4-BE49-F238E27FC236}">
                <a16:creationId xmlns:a16="http://schemas.microsoft.com/office/drawing/2014/main" xmlns="" id="{1F0AD689-E0BF-4E17-BC91-4AB1B7E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946" y="3293295"/>
            <a:ext cx="944134" cy="34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6" name="_x142635104">
            <a:extLst>
              <a:ext uri="{FF2B5EF4-FFF2-40B4-BE49-F238E27FC236}">
                <a16:creationId xmlns:a16="http://schemas.microsoft.com/office/drawing/2014/main" xmlns="" id="{5CED6A2B-2D1A-449E-867A-5A258A5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85" y="3293293"/>
            <a:ext cx="1314133" cy="341249"/>
          </a:xfrm>
          <a:prstGeom prst="rect">
            <a:avLst/>
          </a:prstGeom>
          <a:solidFill>
            <a:srgbClr val="F9DD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7" name="_x142632864">
            <a:extLst>
              <a:ext uri="{FF2B5EF4-FFF2-40B4-BE49-F238E27FC236}">
                <a16:creationId xmlns:a16="http://schemas.microsoft.com/office/drawing/2014/main" xmlns="" id="{9DA643DA-4461-4D6A-803F-6FA9B0E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07" y="3293295"/>
            <a:ext cx="2679700" cy="34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19026" y="3899299"/>
            <a:ext cx="5950437" cy="525462"/>
            <a:chOff x="477224" y="3280706"/>
            <a:chExt cx="5950437" cy="525462"/>
          </a:xfrm>
        </p:grpSpPr>
        <p:sp>
          <p:nvSpPr>
            <p:cNvPr id="5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074947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/participate/&lt;int:user_id&gt;/&lt;int:meeting_id&gt;/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participate object</a:t>
              </a:r>
              <a:endParaRPr lang="ko-KR" altLang="en-US" sz="1000" dirty="0"/>
            </a:p>
          </p:txBody>
        </p:sp>
        <p:sp>
          <p:nvSpPr>
            <p:cNvPr id="5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Participate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256709" y="3910022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26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3899580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5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Home, List,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All, 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19026" y="4824636"/>
            <a:ext cx="5950437" cy="525462"/>
            <a:chOff x="477224" y="3280706"/>
            <a:chExt cx="5950437" cy="525462"/>
          </a:xfrm>
        </p:grpSpPr>
        <p:sp>
          <p:nvSpPr>
            <p:cNvPr id="30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795027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/participate/</a:t>
              </a:r>
              <a:endParaRPr lang="ko-KR" alt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41463" y="354527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/>
                <a:t>p</a:t>
              </a:r>
              <a:r>
                <a:rPr lang="en-US" altLang="ko-KR" sz="1000" smtClean="0"/>
                <a:t>articipant info, meeting info</a:t>
              </a:r>
              <a:endParaRPr lang="ko-KR" altLang="en-US" sz="1000" dirty="0"/>
            </a:p>
          </p:txBody>
        </p:sp>
        <p:sp>
          <p:nvSpPr>
            <p:cNvPr id="33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Participate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832773" y="4835359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POST</a:t>
            </a:r>
            <a:endParaRPr lang="ko-KR" altLang="en-US" sz="1000" b="1" dirty="0"/>
          </a:p>
        </p:txBody>
      </p:sp>
      <p:sp>
        <p:nvSpPr>
          <p:cNvPr id="36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4824917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5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Home, List,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All, 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>
            <a:off x="4953437" y="5105048"/>
            <a:ext cx="3696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19026" y="5760740"/>
            <a:ext cx="5950437" cy="525462"/>
            <a:chOff x="477224" y="3280706"/>
            <a:chExt cx="5950437" cy="525462"/>
          </a:xfrm>
        </p:grpSpPr>
        <p:sp>
          <p:nvSpPr>
            <p:cNvPr id="40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362979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/participate/&lt;int:participate_id&gt;/</a:t>
              </a:r>
              <a:endParaRPr lang="ko-KR" alt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41463" y="354527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46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Participate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305857" y="5771463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DELETE</a:t>
            </a:r>
            <a:endParaRPr lang="ko-KR" altLang="en-US" sz="1000" b="1" dirty="0"/>
          </a:p>
        </p:txBody>
      </p:sp>
      <p:sp>
        <p:nvSpPr>
          <p:cNvPr id="48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5761021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5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Home, List,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All, 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>
            <a:off x="4953437" y="6041152"/>
            <a:ext cx="3696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8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4168944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_x100090496">
            <a:extLst>
              <a:ext uri="{FF2B5EF4-FFF2-40B4-BE49-F238E27FC236}">
                <a16:creationId xmlns:a16="http://schemas.microsoft.com/office/drawing/2014/main" xmlns="" id="{1F0AD689-E0BF-4E17-BC91-4AB1B7E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946" y="3293295"/>
            <a:ext cx="944134" cy="34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6" name="_x142635104">
            <a:extLst>
              <a:ext uri="{FF2B5EF4-FFF2-40B4-BE49-F238E27FC236}">
                <a16:creationId xmlns:a16="http://schemas.microsoft.com/office/drawing/2014/main" xmlns="" id="{5CED6A2B-2D1A-449E-867A-5A258A5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85" y="3293293"/>
            <a:ext cx="1314133" cy="341249"/>
          </a:xfrm>
          <a:prstGeom prst="rect">
            <a:avLst/>
          </a:prstGeom>
          <a:solidFill>
            <a:srgbClr val="F9DD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7" name="_x142632864">
            <a:extLst>
              <a:ext uri="{FF2B5EF4-FFF2-40B4-BE49-F238E27FC236}">
                <a16:creationId xmlns:a16="http://schemas.microsoft.com/office/drawing/2014/main" xmlns="" id="{9DA643DA-4461-4D6A-803F-6FA9B0E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07" y="3293295"/>
            <a:ext cx="2679700" cy="34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19026" y="3899299"/>
            <a:ext cx="5950437" cy="818563"/>
            <a:chOff x="477224" y="3280706"/>
            <a:chExt cx="5950437" cy="818563"/>
          </a:xfrm>
        </p:grpSpPr>
        <p:sp>
          <p:nvSpPr>
            <p:cNvPr id="5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074947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/search[k]/?page=[n]&amp;search=[keyword]/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nth page of meeting</a:t>
              </a:r>
            </a:p>
            <a:p>
              <a:pPr algn="ctr"/>
              <a:r>
                <a:rPr lang="en-US" altLang="ko-KR" sz="1000" smtClean="0"/>
                <a:t>list whose type is k, </a:t>
              </a:r>
            </a:p>
            <a:p>
              <a:pPr algn="ctr"/>
              <a:r>
                <a:rPr lang="en-US" altLang="ko-KR" sz="1000" smtClean="0"/>
                <a:t>after doing search</a:t>
              </a:r>
              <a:endParaRPr lang="ko-KR" altLang="en-US" sz="1000" dirty="0"/>
            </a:p>
          </p:txBody>
        </p:sp>
        <p:sp>
          <p:nvSpPr>
            <p:cNvPr id="5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256709" y="3910022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26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3899580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List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5022273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019026" y="4752628"/>
            <a:ext cx="5950437" cy="664675"/>
            <a:chOff x="477224" y="3280706"/>
            <a:chExt cx="5950437" cy="664675"/>
          </a:xfrm>
        </p:grpSpPr>
        <p:sp>
          <p:nvSpPr>
            <p:cNvPr id="42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506995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/list/&lt;int:k&gt;/?page=[n]/</a:t>
              </a:r>
              <a:endParaRPr lang="ko-KR" altLang="en-US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nth page of meeting</a:t>
              </a:r>
            </a:p>
            <a:p>
              <a:pPr algn="ctr"/>
              <a:r>
                <a:rPr lang="en-US" altLang="ko-KR" sz="1000" smtClean="0"/>
                <a:t>list whose type is k</a:t>
              </a:r>
              <a:endParaRPr lang="ko-KR" altLang="en-US" sz="1000" dirty="0"/>
            </a:p>
          </p:txBody>
        </p:sp>
        <p:sp>
          <p:nvSpPr>
            <p:cNvPr id="53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665897" y="4763351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58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4752909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List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5897136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019026" y="5627491"/>
            <a:ext cx="5950437" cy="664675"/>
            <a:chOff x="477224" y="3280706"/>
            <a:chExt cx="5950437" cy="664675"/>
          </a:xfrm>
        </p:grpSpPr>
        <p:sp>
          <p:nvSpPr>
            <p:cNvPr id="6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110177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/searchall/?page=[n]&amp;search=[keyword]/</a:t>
              </a:r>
              <a:endParaRPr lang="ko-KR" alt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nth page of meeting</a:t>
              </a:r>
            </a:p>
            <a:p>
              <a:pPr algn="ctr"/>
              <a:r>
                <a:rPr lang="en-US" altLang="ko-KR" sz="1000" smtClean="0"/>
                <a:t>list, after doing search</a:t>
              </a:r>
              <a:endParaRPr lang="ko-KR" altLang="en-US" sz="1000" dirty="0"/>
            </a:p>
          </p:txBody>
        </p:sp>
        <p:sp>
          <p:nvSpPr>
            <p:cNvPr id="64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256709" y="5638214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66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5627772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All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6750465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4019026" y="6480820"/>
            <a:ext cx="5950437" cy="664675"/>
            <a:chOff x="477224" y="3280706"/>
            <a:chExt cx="5950437" cy="664675"/>
          </a:xfrm>
        </p:grpSpPr>
        <p:sp>
          <p:nvSpPr>
            <p:cNvPr id="69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579003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/meetinglist/impending/</a:t>
              </a:r>
              <a:endParaRPr lang="ko-KR" altLang="en-US" sz="1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meeting list in</a:t>
              </a:r>
            </a:p>
            <a:p>
              <a:pPr algn="ctr"/>
              <a:r>
                <a:rPr lang="en-US" altLang="ko-KR" sz="1000" smtClean="0"/>
                <a:t>increasing order of due</a:t>
              </a:r>
              <a:endParaRPr lang="ko-KR" altLang="en-US" sz="1000" dirty="0"/>
            </a:p>
          </p:txBody>
        </p:sp>
        <p:sp>
          <p:nvSpPr>
            <p:cNvPr id="7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699764" y="6480820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74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6481101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4693" y="7540421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5649398" y="7273880"/>
            <a:ext cx="4316678" cy="815459"/>
            <a:chOff x="2110983" y="3283810"/>
            <a:chExt cx="4316678" cy="81545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617620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/meetinglist/recent/</a:t>
              </a:r>
              <a:endParaRPr lang="ko-KR" altLang="en-US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meeting list in</a:t>
              </a:r>
            </a:p>
            <a:p>
              <a:pPr algn="ctr"/>
              <a:r>
                <a:rPr lang="en-US" altLang="ko-KR" sz="1000" smtClean="0"/>
                <a:t>decreasing order of</a:t>
              </a:r>
            </a:p>
            <a:p>
              <a:pPr algn="ctr"/>
              <a:r>
                <a:rPr lang="en-US" altLang="ko-KR" sz="1000" smtClean="0"/>
                <a:t>created time</a:t>
              </a:r>
              <a:endParaRPr lang="ko-KR" altLang="en-US" sz="1000" dirty="0"/>
            </a:p>
          </p:txBody>
        </p:sp>
        <p:sp>
          <p:nvSpPr>
            <p:cNvPr id="80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768385" y="7270776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82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525" y="7271057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4693" y="8393750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649398" y="8127209"/>
            <a:ext cx="4316678" cy="661571"/>
            <a:chOff x="2110983" y="3283810"/>
            <a:chExt cx="4316678" cy="66157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654398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/meetinglist/lead/</a:t>
              </a:r>
              <a:endParaRPr lang="ko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meeting list that I</a:t>
              </a:r>
            </a:p>
            <a:p>
              <a:pPr algn="ctr"/>
              <a:r>
                <a:rPr lang="en-US" altLang="ko-KR" sz="1000" smtClean="0"/>
                <a:t>created</a:t>
              </a:r>
              <a:endParaRPr lang="ko-KR" altLang="en-US" sz="1000" dirty="0"/>
            </a:p>
          </p:txBody>
        </p:sp>
        <p:sp>
          <p:nvSpPr>
            <p:cNvPr id="88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768385" y="8124105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90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525" y="8124386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4693" y="9268613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5649398" y="9002072"/>
            <a:ext cx="4316678" cy="661571"/>
            <a:chOff x="2110983" y="3283810"/>
            <a:chExt cx="4316678" cy="66157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654398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/meetinglist/join/</a:t>
              </a:r>
              <a:endParaRPr lang="ko-KR" altLang="en-US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meeting list that I am</a:t>
              </a:r>
            </a:p>
            <a:p>
              <a:pPr algn="ctr"/>
              <a:r>
                <a:rPr lang="en-US" altLang="ko-KR" sz="1000" smtClean="0"/>
                <a:t>participating in</a:t>
              </a:r>
              <a:endParaRPr lang="ko-KR" altLang="en-US" sz="1000" dirty="0"/>
            </a:p>
          </p:txBody>
        </p:sp>
        <p:sp>
          <p:nvSpPr>
            <p:cNvPr id="96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768385" y="8998968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98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525" y="8999249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4693" y="10121942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5649398" y="9855401"/>
            <a:ext cx="4316678" cy="815459"/>
            <a:chOff x="2110983" y="3283810"/>
            <a:chExt cx="4316678" cy="81545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617620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/meetinglist/history/</a:t>
              </a:r>
              <a:endParaRPr lang="ko-KR" altLang="en-US" sz="1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meeting list that I</a:t>
              </a:r>
            </a:p>
            <a:p>
              <a:pPr algn="ctr"/>
              <a:r>
                <a:rPr lang="en-US" altLang="ko-KR" sz="1000" smtClean="0"/>
                <a:t>participated in but was</a:t>
              </a:r>
            </a:p>
            <a:p>
              <a:pPr algn="ctr"/>
              <a:r>
                <a:rPr lang="en-US" altLang="ko-KR" sz="1000" smtClean="0"/>
                <a:t>broken up</a:t>
              </a:r>
              <a:endParaRPr lang="ko-KR" altLang="en-US" sz="1000" dirty="0"/>
            </a:p>
          </p:txBody>
        </p:sp>
        <p:sp>
          <p:nvSpPr>
            <p:cNvPr id="104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768385" y="9852297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106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525" y="9852578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5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4168944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_x100090496">
            <a:extLst>
              <a:ext uri="{FF2B5EF4-FFF2-40B4-BE49-F238E27FC236}">
                <a16:creationId xmlns:a16="http://schemas.microsoft.com/office/drawing/2014/main" xmlns="" id="{1F0AD689-E0BF-4E17-BC91-4AB1B7E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946" y="3293295"/>
            <a:ext cx="944134" cy="34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6" name="_x142635104">
            <a:extLst>
              <a:ext uri="{FF2B5EF4-FFF2-40B4-BE49-F238E27FC236}">
                <a16:creationId xmlns:a16="http://schemas.microsoft.com/office/drawing/2014/main" xmlns="" id="{5CED6A2B-2D1A-449E-867A-5A258A59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085" y="3293293"/>
            <a:ext cx="1314133" cy="341249"/>
          </a:xfrm>
          <a:prstGeom prst="rect">
            <a:avLst/>
          </a:prstGeom>
          <a:solidFill>
            <a:srgbClr val="F9DD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7" name="_x142632864">
            <a:extLst>
              <a:ext uri="{FF2B5EF4-FFF2-40B4-BE49-F238E27FC236}">
                <a16:creationId xmlns:a16="http://schemas.microsoft.com/office/drawing/2014/main" xmlns="" id="{9DA643DA-4461-4D6A-803F-6FA9B0E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07" y="3293295"/>
            <a:ext cx="2679700" cy="34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endParaRPr lang="ko-KR" altLang="ko-KR" sz="3200" dirty="0">
              <a:latin typeface="Arial" panose="020B0604020202020204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19026" y="3899299"/>
            <a:ext cx="5950437" cy="525462"/>
            <a:chOff x="477224" y="3280706"/>
            <a:chExt cx="5950437" cy="525462"/>
          </a:xfrm>
        </p:grpSpPr>
        <p:sp>
          <p:nvSpPr>
            <p:cNvPr id="5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362979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/shopsearch/&lt;str:keyword&gt;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result of searching naver shopping</a:t>
              </a:r>
              <a:endParaRPr lang="ko-KR" altLang="en-US" sz="1000" dirty="0"/>
            </a:p>
          </p:txBody>
        </p:sp>
        <p:sp>
          <p:nvSpPr>
            <p:cNvPr id="52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smtClean="0">
                  <a:latin typeface="Arial" panose="020B0604020202020204" pitchFamily="34" charset="0"/>
                </a:rPr>
                <a:t>외부 </a:t>
              </a:r>
              <a:r>
                <a:rPr lang="en-US" altLang="ko-KR" sz="1000" smtClean="0">
                  <a:latin typeface="Arial" panose="020B0604020202020204" pitchFamily="34" charset="0"/>
                </a:rPr>
                <a:t>API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495593" y="3910022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26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3899580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5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Home, List, All, 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5022273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019026" y="4752628"/>
            <a:ext cx="5950437" cy="525462"/>
            <a:chOff x="477224" y="3280706"/>
            <a:chExt cx="5950437" cy="525462"/>
          </a:xfrm>
        </p:grpSpPr>
        <p:sp>
          <p:nvSpPr>
            <p:cNvPr id="42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902265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/captcha/</a:t>
              </a:r>
              <a:endParaRPr lang="ko-KR" altLang="en-US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new captcha image and key</a:t>
              </a:r>
              <a:endParaRPr lang="ko-KR" altLang="en-US" sz="1000" dirty="0"/>
            </a:p>
          </p:txBody>
        </p:sp>
        <p:sp>
          <p:nvSpPr>
            <p:cNvPr id="53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smtClean="0">
                  <a:latin typeface="Arial" panose="020B0604020202020204" pitchFamily="34" charset="0"/>
                </a:rPr>
                <a:t>외부 </a:t>
              </a:r>
              <a:r>
                <a:rPr lang="en-US" altLang="ko-KR" sz="1000" smtClean="0">
                  <a:latin typeface="Arial" panose="020B0604020202020204" pitchFamily="34" charset="0"/>
                </a:rPr>
                <a:t>API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6048797" y="4763351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58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4752909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Signup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5897136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019026" y="5627491"/>
            <a:ext cx="5950437" cy="525462"/>
            <a:chOff x="477224" y="3280706"/>
            <a:chExt cx="5950437" cy="525462"/>
          </a:xfrm>
        </p:grpSpPr>
        <p:sp>
          <p:nvSpPr>
            <p:cNvPr id="61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110177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 smtClean="0"/>
                <a:t>/captcha_verify/&lt;str:key&gt;/&lt;str:value&gt;</a:t>
              </a:r>
              <a:endParaRPr lang="ko-KR" altLang="en-US" sz="1000" dirty="0"/>
            </a:p>
          </p:txBody>
        </p:sp>
        <p:sp>
          <p:nvSpPr>
            <p:cNvPr id="64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smtClean="0">
                  <a:latin typeface="Arial" panose="020B0604020202020204" pitchFamily="34" charset="0"/>
                </a:rPr>
                <a:t>외부 </a:t>
              </a:r>
              <a:r>
                <a:rPr lang="en-US" altLang="ko-KR" sz="1000" smtClean="0">
                  <a:latin typeface="Arial" panose="020B0604020202020204" pitchFamily="34" charset="0"/>
                </a:rPr>
                <a:t>API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256709" y="5638214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66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5627772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Signup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3EF93A7-8F74-4168-B443-EC2B72871177}"/>
              </a:ext>
            </a:extLst>
          </p:cNvPr>
          <p:cNvSpPr txBox="1"/>
          <p:nvPr/>
        </p:nvSpPr>
        <p:spPr>
          <a:xfrm>
            <a:off x="5624369" y="5889516"/>
            <a:ext cx="2237740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ko-KR" sz="1000" smtClean="0"/>
              <a:t>flag indicating if captcha </a:t>
            </a:r>
          </a:p>
          <a:p>
            <a:pPr algn="ctr"/>
            <a:r>
              <a:rPr lang="en-US" altLang="ko-KR" sz="1000" smtClean="0"/>
              <a:t>code is correct</a:t>
            </a:r>
            <a:endParaRPr lang="ko-KR" altLang="en-US" sz="1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ED864E8-0406-40F5-95C9-309612B1F5EE}"/>
              </a:ext>
            </a:extLst>
          </p:cNvPr>
          <p:cNvCxnSpPr/>
          <p:nvPr/>
        </p:nvCxnSpPr>
        <p:spPr>
          <a:xfrm flipH="1">
            <a:off x="4958080" y="6872794"/>
            <a:ext cx="3715536" cy="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19026" y="6603149"/>
            <a:ext cx="5950437" cy="525462"/>
            <a:chOff x="477224" y="3280706"/>
            <a:chExt cx="5950437" cy="525462"/>
          </a:xfrm>
        </p:grpSpPr>
        <p:sp>
          <p:nvSpPr>
            <p:cNvPr id="40" name="_x100091696">
              <a:extLst>
                <a:ext uri="{FF2B5EF4-FFF2-40B4-BE49-F238E27FC236}">
                  <a16:creationId xmlns:a16="http://schemas.microsoft.com/office/drawing/2014/main" xmlns="" id="{BB9C08F5-396B-496D-A839-44CFB399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24" y="3280706"/>
              <a:ext cx="933974" cy="525462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New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CCEEA8E-0E1D-4EE1-BFFA-8FA3F0FC1571}"/>
                </a:ext>
              </a:extLst>
            </p:cNvPr>
            <p:cNvSpPr txBox="1"/>
            <p:nvPr/>
          </p:nvSpPr>
          <p:spPr>
            <a:xfrm>
              <a:off x="2326201" y="3283810"/>
              <a:ext cx="2989106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ko-KR" sz="1000"/>
                <a:t>/infoexcel_secure/&lt;int:token&gt;</a:t>
              </a:r>
              <a:endParaRPr lang="ko-KR" alt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3EF93A7-8F74-4168-B443-EC2B72871177}"/>
                </a:ext>
              </a:extLst>
            </p:cNvPr>
            <p:cNvSpPr txBox="1"/>
            <p:nvPr/>
          </p:nvSpPr>
          <p:spPr>
            <a:xfrm>
              <a:off x="2110983" y="3545271"/>
              <a:ext cx="22377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ko-KR" sz="1000" smtClean="0"/>
                <a:t>excel file containing member info</a:t>
              </a:r>
              <a:endParaRPr lang="ko-KR" altLang="en-US" sz="1000" dirty="0"/>
            </a:p>
          </p:txBody>
        </p:sp>
        <p:sp>
          <p:nvSpPr>
            <p:cNvPr id="46" name="_x142639024">
              <a:extLst>
                <a:ext uri="{FF2B5EF4-FFF2-40B4-BE49-F238E27FC236}">
                  <a16:creationId xmlns:a16="http://schemas.microsoft.com/office/drawing/2014/main" xmlns="" id="{C65C2C31-CB4F-4E2F-9E94-B5AD9BD7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30" y="3380117"/>
              <a:ext cx="1320231" cy="326640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smtClean="0">
                  <a:latin typeface="Arial" panose="020B0604020202020204" pitchFamily="34" charset="0"/>
                </a:rPr>
                <a:t>Meeting, SnuUser</a:t>
              </a:r>
              <a:endParaRPr lang="ko-KR" altLang="ko-KR" sz="1000" dirty="0">
                <a:latin typeface="Arial" panose="020B0604020202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CEEA8E-0E1D-4EE1-BFFA-8FA3F0FC1571}"/>
              </a:ext>
            </a:extLst>
          </p:cNvPr>
          <p:cNvSpPr txBox="1"/>
          <p:nvPr/>
        </p:nvSpPr>
        <p:spPr>
          <a:xfrm>
            <a:off x="5472733" y="6613872"/>
            <a:ext cx="648072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ko-KR" sz="1000" b="1" smtClean="0"/>
              <a:t>GET</a:t>
            </a:r>
            <a:endParaRPr lang="ko-KR" altLang="en-US" sz="1000" b="1" dirty="0"/>
          </a:p>
        </p:txBody>
      </p:sp>
      <p:sp>
        <p:nvSpPr>
          <p:cNvPr id="48" name="_x100091696">
            <a:extLst>
              <a:ext uri="{FF2B5EF4-FFF2-40B4-BE49-F238E27FC236}">
                <a16:creationId xmlns:a16="http://schemas.microsoft.com/office/drawing/2014/main" xmlns="" id="{BB9C08F5-396B-496D-A839-44CFB399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333" y="6603430"/>
            <a:ext cx="933974" cy="52546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5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Home, List,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t>All, MyPage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7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574</Words>
  <Application>Microsoft Office PowerPoint</Application>
  <PresentationFormat>사용자 지정</PresentationFormat>
  <Paragraphs>253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26</cp:revision>
  <dcterms:created xsi:type="dcterms:W3CDTF">2019-06-18T06:48:27Z</dcterms:created>
  <dcterms:modified xsi:type="dcterms:W3CDTF">2019-06-18T10:20:52Z</dcterms:modified>
</cp:coreProperties>
</file>