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8" r:id="rId2"/>
  </p:sldMasterIdLst>
  <p:notesMasterIdLst>
    <p:notesMasterId r:id="rId33"/>
  </p:notesMasterIdLst>
  <p:sldIdLst>
    <p:sldId id="1026" r:id="rId3"/>
    <p:sldId id="1016" r:id="rId4"/>
    <p:sldId id="1017" r:id="rId5"/>
    <p:sldId id="1018" r:id="rId6"/>
    <p:sldId id="1019" r:id="rId7"/>
    <p:sldId id="1020" r:id="rId8"/>
    <p:sldId id="1021" r:id="rId9"/>
    <p:sldId id="1022" r:id="rId10"/>
    <p:sldId id="1023" r:id="rId11"/>
    <p:sldId id="1024" r:id="rId12"/>
    <p:sldId id="1025" r:id="rId13"/>
    <p:sldId id="1027" r:id="rId14"/>
    <p:sldId id="1030" r:id="rId15"/>
    <p:sldId id="1031" r:id="rId16"/>
    <p:sldId id="1032" r:id="rId17"/>
    <p:sldId id="1033" r:id="rId18"/>
    <p:sldId id="1034" r:id="rId19"/>
    <p:sldId id="1035" r:id="rId20"/>
    <p:sldId id="1036" r:id="rId21"/>
    <p:sldId id="1037" r:id="rId22"/>
    <p:sldId id="1038" r:id="rId23"/>
    <p:sldId id="1039" r:id="rId24"/>
    <p:sldId id="1040" r:id="rId25"/>
    <p:sldId id="1041" r:id="rId26"/>
    <p:sldId id="1042" r:id="rId27"/>
    <p:sldId id="1043" r:id="rId28"/>
    <p:sldId id="1044" r:id="rId29"/>
    <p:sldId id="1045" r:id="rId30"/>
    <p:sldId id="1028" r:id="rId31"/>
    <p:sldId id="1029" r:id="rId32"/>
  </p:sldIdLst>
  <p:sldSz cx="13716000" cy="10287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3EC534-7FDA-4E6B-BBD6-A52F06612F7D}">
          <p14:sldIdLst>
            <p14:sldId id="1026"/>
            <p14:sldId id="1016"/>
            <p14:sldId id="1017"/>
            <p14:sldId id="1018"/>
            <p14:sldId id="1019"/>
            <p14:sldId id="1020"/>
            <p14:sldId id="1021"/>
            <p14:sldId id="1022"/>
            <p14:sldId id="1023"/>
            <p14:sldId id="1024"/>
            <p14:sldId id="1025"/>
            <p14:sldId id="1027"/>
            <p14:sldId id="1030"/>
            <p14:sldId id="1031"/>
            <p14:sldId id="1032"/>
            <p14:sldId id="1033"/>
            <p14:sldId id="1034"/>
            <p14:sldId id="1035"/>
            <p14:sldId id="1036"/>
            <p14:sldId id="1037"/>
            <p14:sldId id="1038"/>
            <p14:sldId id="1039"/>
            <p14:sldId id="1040"/>
            <p14:sldId id="1041"/>
            <p14:sldId id="1042"/>
            <p14:sldId id="1043"/>
            <p14:sldId id="1044"/>
            <p14:sldId id="1045"/>
            <p14:sldId id="1028"/>
            <p14:sldId id="1029"/>
          </p14:sldIdLst>
        </p14:section>
      </p14:sectionLst>
    </p:ext>
    <p:ext uri="{EFAFB233-063F-42B5-8137-9DF3F51BA10A}">
      <p15:sldGuideLst xmlns:p15="http://schemas.microsoft.com/office/powerpoint/2012/main">
        <p15:guide id="1" orient="horz" pos="3456" userDrawn="1">
          <p15:clr>
            <a:srgbClr val="A4A3A4"/>
          </p15:clr>
        </p15:guide>
        <p15:guide id="2" pos="432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yle Daun" initials="kjd" lastIdx="11" clrIdx="0"/>
  <p:cmAuthor id="1" name="Nigel Singh" initials="NS" lastIdx="1" clrIdx="1"/>
  <p:cmAuthor id="2" name="Kyle" initials="K" lastIdx="2" clrIdx="2">
    <p:extLst>
      <p:ext uri="{19B8F6BF-5375-455C-9EA6-DF929625EA0E}">
        <p15:presenceInfo xmlns:p15="http://schemas.microsoft.com/office/powerpoint/2012/main" userId="Kyle" providerId="None"/>
      </p:ext>
    </p:extLst>
  </p:cmAuthor>
  <p:cmAuthor id="3" name="Stephen Robinson-Enebeli" initials="SR" lastIdx="2" clrIdx="3">
    <p:extLst>
      <p:ext uri="{19B8F6BF-5375-455C-9EA6-DF929625EA0E}">
        <p15:presenceInfo xmlns:p15="http://schemas.microsoft.com/office/powerpoint/2012/main" userId="Stephen Robinson-Eneb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77C3"/>
    <a:srgbClr val="FFE59D"/>
    <a:srgbClr val="C00000"/>
    <a:srgbClr val="55DBFA"/>
    <a:srgbClr val="FF0000"/>
    <a:srgbClr val="332838"/>
    <a:srgbClr val="8FC614"/>
    <a:srgbClr val="3618B8"/>
    <a:srgbClr val="BE1B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037" autoAdjust="0"/>
  </p:normalViewPr>
  <p:slideViewPr>
    <p:cSldViewPr snapToGrid="0">
      <p:cViewPr varScale="1">
        <p:scale>
          <a:sx n="77" d="100"/>
          <a:sy n="77" d="100"/>
        </p:scale>
        <p:origin x="88" y="152"/>
      </p:cViewPr>
      <p:guideLst>
        <p:guide orient="horz" pos="3456"/>
        <p:guide pos="4320"/>
      </p:guideLst>
    </p:cSldViewPr>
  </p:slideViewPr>
  <p:notesTextViewPr>
    <p:cViewPr>
      <p:scale>
        <a:sx n="150" d="100"/>
        <a:sy n="150" d="100"/>
      </p:scale>
      <p:origin x="0" y="0"/>
    </p:cViewPr>
  </p:notesTextViewPr>
  <p:notesViewPr>
    <p:cSldViewPr snapToGrid="0" showGuides="1">
      <p:cViewPr varScale="1">
        <p:scale>
          <a:sx n="93" d="100"/>
          <a:sy n="93" d="100"/>
        </p:scale>
        <p:origin x="349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21A4583-9285-4820-8A66-FD62E2016FE8}" type="datetimeFigureOut">
              <a:rPr lang="en-CA" smtClean="0"/>
              <a:t>2023-08-15</a:t>
            </a:fld>
            <a:endParaRPr lang="en-CA"/>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BF6D801F-7891-42C8-917B-DECDC7201DCB}" type="slidenum">
              <a:rPr lang="en-CA" smtClean="0"/>
              <a:t>‹#›</a:t>
            </a:fld>
            <a:endParaRPr lang="en-CA"/>
          </a:p>
        </p:txBody>
      </p:sp>
    </p:spTree>
    <p:extLst>
      <p:ext uri="{BB962C8B-B14F-4D97-AF65-F5344CB8AC3E}">
        <p14:creationId xmlns:p14="http://schemas.microsoft.com/office/powerpoint/2010/main" val="220989410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1683545"/>
            <a:ext cx="11658600" cy="3581400"/>
          </a:xfrm>
        </p:spPr>
        <p:txBody>
          <a:bodyPr anchor="b"/>
          <a:lstStyle>
            <a:lvl1pPr algn="ctr">
              <a:defRPr sz="9000"/>
            </a:lvl1pPr>
          </a:lstStyle>
          <a:p>
            <a:r>
              <a:rPr lang="en-US" dirty="0"/>
              <a:t>Click to edit Master title style</a:t>
            </a:r>
          </a:p>
        </p:txBody>
      </p:sp>
      <p:sp>
        <p:nvSpPr>
          <p:cNvPr id="3" name="Subtitle 2"/>
          <p:cNvSpPr>
            <a:spLocks noGrp="1"/>
          </p:cNvSpPr>
          <p:nvPr>
            <p:ph type="subTitle" idx="1"/>
          </p:nvPr>
        </p:nvSpPr>
        <p:spPr>
          <a:xfrm>
            <a:off x="1714500" y="5403057"/>
            <a:ext cx="10287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8" name="Footer Placeholder 4"/>
          <p:cNvSpPr>
            <a:spLocks noGrp="1"/>
          </p:cNvSpPr>
          <p:nvPr>
            <p:ph type="ftr" sz="quarter" idx="3"/>
          </p:nvPr>
        </p:nvSpPr>
        <p:spPr>
          <a:xfrm>
            <a:off x="4543425" y="9534527"/>
            <a:ext cx="462915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CA"/>
          </a:p>
        </p:txBody>
      </p:sp>
      <p:sp>
        <p:nvSpPr>
          <p:cNvPr id="9" name="Slide Number Placeholder 5"/>
          <p:cNvSpPr>
            <a:spLocks noGrp="1"/>
          </p:cNvSpPr>
          <p:nvPr>
            <p:ph type="sldNum" sz="quarter" idx="4"/>
          </p:nvPr>
        </p:nvSpPr>
        <p:spPr>
          <a:xfrm>
            <a:off x="10303613" y="9534527"/>
            <a:ext cx="30861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3DC6154F-A476-438D-AEB7-4F85F35712A5}" type="slidenum">
              <a:rPr lang="en-CA" smtClean="0"/>
              <a:pPr/>
              <a:t>‹#›</a:t>
            </a:fld>
            <a:endParaRPr lang="en-CA"/>
          </a:p>
        </p:txBody>
      </p:sp>
    </p:spTree>
    <p:extLst>
      <p:ext uri="{BB962C8B-B14F-4D97-AF65-F5344CB8AC3E}">
        <p14:creationId xmlns:p14="http://schemas.microsoft.com/office/powerpoint/2010/main" val="92895074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47552" y="9534527"/>
            <a:ext cx="3086100" cy="547688"/>
          </a:xfrm>
          <a:prstGeom prst="rect">
            <a:avLst/>
          </a:prstGeom>
        </p:spPr>
        <p:txBody>
          <a:bodyPr/>
          <a:lstStyle/>
          <a:p>
            <a:fld id="{9F279755-F6F1-407D-AF30-AE4166828BA0}" type="datetime1">
              <a:rPr lang="en-CA" smtClean="0"/>
              <a:t>2023-08-15</a:t>
            </a:fld>
            <a:endParaRPr lang="en-CA"/>
          </a:p>
        </p:txBody>
      </p:sp>
      <p:sp>
        <p:nvSpPr>
          <p:cNvPr id="5" name="Footer Placeholder 4"/>
          <p:cNvSpPr>
            <a:spLocks noGrp="1"/>
          </p:cNvSpPr>
          <p:nvPr>
            <p:ph type="ftr" sz="quarter" idx="11"/>
          </p:nvPr>
        </p:nvSpPr>
        <p:spPr>
          <a:xfrm>
            <a:off x="4543425" y="9534527"/>
            <a:ext cx="4629150" cy="547688"/>
          </a:xfrm>
          <a:prstGeom prst="rect">
            <a:avLst/>
          </a:prstGeom>
        </p:spPr>
        <p:txBody>
          <a:bodyPr/>
          <a:lstStyle/>
          <a:p>
            <a:endParaRPr lang="en-CA"/>
          </a:p>
        </p:txBody>
      </p:sp>
      <p:sp>
        <p:nvSpPr>
          <p:cNvPr id="6" name="Slide Number Placeholder 5"/>
          <p:cNvSpPr>
            <a:spLocks noGrp="1"/>
          </p:cNvSpPr>
          <p:nvPr>
            <p:ph type="sldNum" sz="quarter" idx="12"/>
          </p:nvPr>
        </p:nvSpPr>
        <p:spPr>
          <a:xfrm>
            <a:off x="10303613" y="9534527"/>
            <a:ext cx="3086100" cy="547688"/>
          </a:xfrm>
          <a:prstGeom prst="rect">
            <a:avLst/>
          </a:prstGeom>
        </p:spPr>
        <p:txBody>
          <a:bodyPr/>
          <a:lstStyle/>
          <a:p>
            <a:fld id="{3DC6154F-A476-438D-AEB7-4F85F35712A5}" type="slidenum">
              <a:rPr lang="en-CA" smtClean="0"/>
              <a:t>‹#›</a:t>
            </a:fld>
            <a:endParaRPr lang="en-CA"/>
          </a:p>
        </p:txBody>
      </p:sp>
    </p:spTree>
    <p:extLst>
      <p:ext uri="{BB962C8B-B14F-4D97-AF65-F5344CB8AC3E}">
        <p14:creationId xmlns:p14="http://schemas.microsoft.com/office/powerpoint/2010/main" val="144655203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547688"/>
            <a:ext cx="2957513"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547688"/>
            <a:ext cx="8701088" cy="87177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47552" y="9534527"/>
            <a:ext cx="3086100" cy="547688"/>
          </a:xfrm>
          <a:prstGeom prst="rect">
            <a:avLst/>
          </a:prstGeom>
        </p:spPr>
        <p:txBody>
          <a:bodyPr/>
          <a:lstStyle/>
          <a:p>
            <a:fld id="{87BA91EC-022D-43A3-A78D-08BD29577814}" type="datetime1">
              <a:rPr lang="en-CA" smtClean="0"/>
              <a:t>2023-08-15</a:t>
            </a:fld>
            <a:endParaRPr lang="en-CA"/>
          </a:p>
        </p:txBody>
      </p:sp>
      <p:sp>
        <p:nvSpPr>
          <p:cNvPr id="5" name="Footer Placeholder 4"/>
          <p:cNvSpPr>
            <a:spLocks noGrp="1"/>
          </p:cNvSpPr>
          <p:nvPr>
            <p:ph type="ftr" sz="quarter" idx="11"/>
          </p:nvPr>
        </p:nvSpPr>
        <p:spPr>
          <a:xfrm>
            <a:off x="4543425" y="9534527"/>
            <a:ext cx="4629150" cy="547688"/>
          </a:xfrm>
          <a:prstGeom prst="rect">
            <a:avLst/>
          </a:prstGeom>
        </p:spPr>
        <p:txBody>
          <a:bodyPr/>
          <a:lstStyle/>
          <a:p>
            <a:endParaRPr lang="en-CA"/>
          </a:p>
        </p:txBody>
      </p:sp>
      <p:sp>
        <p:nvSpPr>
          <p:cNvPr id="6" name="Slide Number Placeholder 5"/>
          <p:cNvSpPr>
            <a:spLocks noGrp="1"/>
          </p:cNvSpPr>
          <p:nvPr>
            <p:ph type="sldNum" sz="quarter" idx="12"/>
          </p:nvPr>
        </p:nvSpPr>
        <p:spPr>
          <a:xfrm>
            <a:off x="10303613" y="9534527"/>
            <a:ext cx="3086100" cy="547688"/>
          </a:xfrm>
          <a:prstGeom prst="rect">
            <a:avLst/>
          </a:prstGeom>
        </p:spPr>
        <p:txBody>
          <a:bodyPr/>
          <a:lstStyle/>
          <a:p>
            <a:fld id="{3DC6154F-A476-438D-AEB7-4F85F35712A5}" type="slidenum">
              <a:rPr lang="en-CA" smtClean="0"/>
              <a:t>‹#›</a:t>
            </a:fld>
            <a:endParaRPr lang="en-CA"/>
          </a:p>
        </p:txBody>
      </p:sp>
    </p:spTree>
    <p:extLst>
      <p:ext uri="{BB962C8B-B14F-4D97-AF65-F5344CB8AC3E}">
        <p14:creationId xmlns:p14="http://schemas.microsoft.com/office/powerpoint/2010/main" val="86183812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47552" y="9534527"/>
            <a:ext cx="3086100" cy="547688"/>
          </a:xfrm>
          <a:prstGeom prst="rect">
            <a:avLst/>
          </a:prstGeom>
        </p:spPr>
        <p:txBody>
          <a:bodyPr/>
          <a:lstStyle/>
          <a:p>
            <a:fld id="{B947800F-8FFF-4D2B-AB15-A3D867A4B2AC}" type="datetime1">
              <a:rPr lang="en-CA" smtClean="0"/>
              <a:t>2023-08-15</a:t>
            </a:fld>
            <a:endParaRPr lang="en-CA"/>
          </a:p>
        </p:txBody>
      </p:sp>
      <p:sp>
        <p:nvSpPr>
          <p:cNvPr id="5" name="Footer Placeholder 4"/>
          <p:cNvSpPr>
            <a:spLocks noGrp="1"/>
          </p:cNvSpPr>
          <p:nvPr>
            <p:ph type="ftr" sz="quarter" idx="11"/>
          </p:nvPr>
        </p:nvSpPr>
        <p:spPr>
          <a:xfrm>
            <a:off x="4543425" y="9534527"/>
            <a:ext cx="4629150" cy="547688"/>
          </a:xfrm>
          <a:prstGeom prst="rect">
            <a:avLst/>
          </a:prstGeom>
        </p:spPr>
        <p:txBody>
          <a:bodyPr/>
          <a:lstStyle/>
          <a:p>
            <a:endParaRPr lang="en-CA"/>
          </a:p>
        </p:txBody>
      </p:sp>
      <p:sp>
        <p:nvSpPr>
          <p:cNvPr id="6" name="Slide Number Placeholder 5"/>
          <p:cNvSpPr>
            <a:spLocks noGrp="1"/>
          </p:cNvSpPr>
          <p:nvPr>
            <p:ph type="sldNum" sz="quarter" idx="12"/>
          </p:nvPr>
        </p:nvSpPr>
        <p:spPr>
          <a:xfrm>
            <a:off x="10296526" y="9534529"/>
            <a:ext cx="3086100" cy="547688"/>
          </a:xfrm>
          <a:prstGeom prst="rect">
            <a:avLst/>
          </a:prstGeom>
        </p:spPr>
        <p:txBody>
          <a:bodyPr/>
          <a:lstStyle/>
          <a:p>
            <a:fld id="{3DC6154F-A476-438D-AEB7-4F85F35712A5}" type="slidenum">
              <a:rPr lang="en-CA" smtClean="0"/>
              <a:t>‹#›</a:t>
            </a:fld>
            <a:endParaRPr lang="en-CA"/>
          </a:p>
        </p:txBody>
      </p:sp>
      <p:sp>
        <p:nvSpPr>
          <p:cNvPr id="10" name="Title Placeholder 1"/>
          <p:cNvSpPr>
            <a:spLocks noGrp="1"/>
          </p:cNvSpPr>
          <p:nvPr>
            <p:ph type="title"/>
          </p:nvPr>
        </p:nvSpPr>
        <p:spPr>
          <a:xfrm>
            <a:off x="942975" y="228325"/>
            <a:ext cx="11830050" cy="1988345"/>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19031607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D69A-5A98-01ED-B7CA-7B37340F867F}"/>
              </a:ext>
            </a:extLst>
          </p:cNvPr>
          <p:cNvSpPr>
            <a:spLocks noGrp="1"/>
          </p:cNvSpPr>
          <p:nvPr>
            <p:ph type="ctrTitle"/>
          </p:nvPr>
        </p:nvSpPr>
        <p:spPr>
          <a:xfrm>
            <a:off x="1714500" y="1684338"/>
            <a:ext cx="10287000" cy="35814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64077F-6267-AFFB-AF6B-BAE9CFE4AF27}"/>
              </a:ext>
            </a:extLst>
          </p:cNvPr>
          <p:cNvSpPr>
            <a:spLocks noGrp="1"/>
          </p:cNvSpPr>
          <p:nvPr>
            <p:ph type="subTitle" idx="1"/>
          </p:nvPr>
        </p:nvSpPr>
        <p:spPr>
          <a:xfrm>
            <a:off x="1714500" y="5403850"/>
            <a:ext cx="10287000" cy="24828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5D9540-5E90-C670-225F-6758E2652484}"/>
              </a:ext>
            </a:extLst>
          </p:cNvPr>
          <p:cNvSpPr>
            <a:spLocks noGrp="1"/>
          </p:cNvSpPr>
          <p:nvPr>
            <p:ph type="dt" sz="half" idx="10"/>
          </p:nvPr>
        </p:nvSpPr>
        <p:spPr/>
        <p:txBody>
          <a:bodyPr/>
          <a:lstStyle/>
          <a:p>
            <a:fld id="{53910493-C5C1-420B-B017-D6B4940A973F}" type="datetimeFigureOut">
              <a:rPr lang="en-US" smtClean="0"/>
              <a:t>8/15/2023</a:t>
            </a:fld>
            <a:endParaRPr lang="en-US"/>
          </a:p>
        </p:txBody>
      </p:sp>
      <p:sp>
        <p:nvSpPr>
          <p:cNvPr id="5" name="Footer Placeholder 4">
            <a:extLst>
              <a:ext uri="{FF2B5EF4-FFF2-40B4-BE49-F238E27FC236}">
                <a16:creationId xmlns:a16="http://schemas.microsoft.com/office/drawing/2014/main" id="{1C639789-E5DA-57FA-A4F7-7E2224F72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212D6-44E9-CD02-9032-60226D30C648}"/>
              </a:ext>
            </a:extLst>
          </p:cNvPr>
          <p:cNvSpPr>
            <a:spLocks noGrp="1"/>
          </p:cNvSpPr>
          <p:nvPr>
            <p:ph type="sldNum" sz="quarter" idx="12"/>
          </p:nvPr>
        </p:nvSpPr>
        <p:spPr/>
        <p:txBody>
          <a:bodyPr/>
          <a:lstStyle/>
          <a:p>
            <a:fld id="{2B8E1595-C4C1-4C8C-861C-9BBA6A9043EA}" type="slidenum">
              <a:rPr lang="en-US" smtClean="0"/>
              <a:t>‹#›</a:t>
            </a:fld>
            <a:endParaRPr lang="en-US"/>
          </a:p>
        </p:txBody>
      </p:sp>
    </p:spTree>
    <p:extLst>
      <p:ext uri="{BB962C8B-B14F-4D97-AF65-F5344CB8AC3E}">
        <p14:creationId xmlns:p14="http://schemas.microsoft.com/office/powerpoint/2010/main" val="4180801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6639-9D45-976E-2DDF-7BE16F0F7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8F9B27-99CA-98C3-7148-0FCFE067DD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1ECFD-34FC-C9A4-FCBE-9534DE1D885D}"/>
              </a:ext>
            </a:extLst>
          </p:cNvPr>
          <p:cNvSpPr>
            <a:spLocks noGrp="1"/>
          </p:cNvSpPr>
          <p:nvPr>
            <p:ph type="dt" sz="half" idx="10"/>
          </p:nvPr>
        </p:nvSpPr>
        <p:spPr/>
        <p:txBody>
          <a:bodyPr/>
          <a:lstStyle/>
          <a:p>
            <a:fld id="{53910493-C5C1-420B-B017-D6B4940A973F}" type="datetimeFigureOut">
              <a:rPr lang="en-US" smtClean="0"/>
              <a:t>8/15/2023</a:t>
            </a:fld>
            <a:endParaRPr lang="en-US"/>
          </a:p>
        </p:txBody>
      </p:sp>
      <p:sp>
        <p:nvSpPr>
          <p:cNvPr id="5" name="Footer Placeholder 4">
            <a:extLst>
              <a:ext uri="{FF2B5EF4-FFF2-40B4-BE49-F238E27FC236}">
                <a16:creationId xmlns:a16="http://schemas.microsoft.com/office/drawing/2014/main" id="{BE411CB8-7010-66A0-11DC-C42DF0FD1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41D6C-77D9-8033-F163-A44180F30565}"/>
              </a:ext>
            </a:extLst>
          </p:cNvPr>
          <p:cNvSpPr>
            <a:spLocks noGrp="1"/>
          </p:cNvSpPr>
          <p:nvPr>
            <p:ph type="sldNum" sz="quarter" idx="12"/>
          </p:nvPr>
        </p:nvSpPr>
        <p:spPr/>
        <p:txBody>
          <a:bodyPr/>
          <a:lstStyle/>
          <a:p>
            <a:fld id="{2B8E1595-C4C1-4C8C-861C-9BBA6A9043EA}" type="slidenum">
              <a:rPr lang="en-US" smtClean="0"/>
              <a:t>‹#›</a:t>
            </a:fld>
            <a:endParaRPr lang="en-US"/>
          </a:p>
        </p:txBody>
      </p:sp>
    </p:spTree>
    <p:extLst>
      <p:ext uri="{BB962C8B-B14F-4D97-AF65-F5344CB8AC3E}">
        <p14:creationId xmlns:p14="http://schemas.microsoft.com/office/powerpoint/2010/main" val="2641689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C634-57A5-8E93-6B71-CAB64C4A1C71}"/>
              </a:ext>
            </a:extLst>
          </p:cNvPr>
          <p:cNvSpPr>
            <a:spLocks noGrp="1"/>
          </p:cNvSpPr>
          <p:nvPr>
            <p:ph type="title"/>
          </p:nvPr>
        </p:nvSpPr>
        <p:spPr>
          <a:xfrm>
            <a:off x="936625" y="2565400"/>
            <a:ext cx="11830050" cy="427831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5A6978-6E9C-6E6D-D023-F9D5238F95F8}"/>
              </a:ext>
            </a:extLst>
          </p:cNvPr>
          <p:cNvSpPr>
            <a:spLocks noGrp="1"/>
          </p:cNvSpPr>
          <p:nvPr>
            <p:ph type="body" idx="1"/>
          </p:nvPr>
        </p:nvSpPr>
        <p:spPr>
          <a:xfrm>
            <a:off x="936625" y="6884988"/>
            <a:ext cx="11830050" cy="22494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CE278F-E9C0-39F7-63DA-D47A8B588C4B}"/>
              </a:ext>
            </a:extLst>
          </p:cNvPr>
          <p:cNvSpPr>
            <a:spLocks noGrp="1"/>
          </p:cNvSpPr>
          <p:nvPr>
            <p:ph type="dt" sz="half" idx="10"/>
          </p:nvPr>
        </p:nvSpPr>
        <p:spPr/>
        <p:txBody>
          <a:bodyPr/>
          <a:lstStyle/>
          <a:p>
            <a:fld id="{53910493-C5C1-420B-B017-D6B4940A973F}" type="datetimeFigureOut">
              <a:rPr lang="en-US" smtClean="0"/>
              <a:t>8/15/2023</a:t>
            </a:fld>
            <a:endParaRPr lang="en-US"/>
          </a:p>
        </p:txBody>
      </p:sp>
      <p:sp>
        <p:nvSpPr>
          <p:cNvPr id="5" name="Footer Placeholder 4">
            <a:extLst>
              <a:ext uri="{FF2B5EF4-FFF2-40B4-BE49-F238E27FC236}">
                <a16:creationId xmlns:a16="http://schemas.microsoft.com/office/drawing/2014/main" id="{10E604A8-1B4F-0A57-532F-6399AE418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226B-C1A2-1EEA-C6C0-12AA437F12EB}"/>
              </a:ext>
            </a:extLst>
          </p:cNvPr>
          <p:cNvSpPr>
            <a:spLocks noGrp="1"/>
          </p:cNvSpPr>
          <p:nvPr>
            <p:ph type="sldNum" sz="quarter" idx="12"/>
          </p:nvPr>
        </p:nvSpPr>
        <p:spPr/>
        <p:txBody>
          <a:bodyPr/>
          <a:lstStyle/>
          <a:p>
            <a:fld id="{2B8E1595-C4C1-4C8C-861C-9BBA6A9043EA}" type="slidenum">
              <a:rPr lang="en-US" smtClean="0"/>
              <a:t>‹#›</a:t>
            </a:fld>
            <a:endParaRPr lang="en-US"/>
          </a:p>
        </p:txBody>
      </p:sp>
    </p:spTree>
    <p:extLst>
      <p:ext uri="{BB962C8B-B14F-4D97-AF65-F5344CB8AC3E}">
        <p14:creationId xmlns:p14="http://schemas.microsoft.com/office/powerpoint/2010/main" val="84131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4601-A97F-067C-B70C-9B4ABF55A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F8F03D-5E48-0E35-336F-AC8AE68A5376}"/>
              </a:ext>
            </a:extLst>
          </p:cNvPr>
          <p:cNvSpPr>
            <a:spLocks noGrp="1"/>
          </p:cNvSpPr>
          <p:nvPr>
            <p:ph sz="half" idx="1"/>
          </p:nvPr>
        </p:nvSpPr>
        <p:spPr>
          <a:xfrm>
            <a:off x="942975" y="2738438"/>
            <a:ext cx="5838825" cy="652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D8E1D1-44A4-5A67-02D0-878D27EA5A32}"/>
              </a:ext>
            </a:extLst>
          </p:cNvPr>
          <p:cNvSpPr>
            <a:spLocks noGrp="1"/>
          </p:cNvSpPr>
          <p:nvPr>
            <p:ph sz="half" idx="2"/>
          </p:nvPr>
        </p:nvSpPr>
        <p:spPr>
          <a:xfrm>
            <a:off x="6934200" y="2738438"/>
            <a:ext cx="5838825" cy="652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4E1580-3E37-280B-079C-7A1B19D8D101}"/>
              </a:ext>
            </a:extLst>
          </p:cNvPr>
          <p:cNvSpPr>
            <a:spLocks noGrp="1"/>
          </p:cNvSpPr>
          <p:nvPr>
            <p:ph type="dt" sz="half" idx="10"/>
          </p:nvPr>
        </p:nvSpPr>
        <p:spPr/>
        <p:txBody>
          <a:bodyPr/>
          <a:lstStyle/>
          <a:p>
            <a:fld id="{53910493-C5C1-420B-B017-D6B4940A973F}" type="datetimeFigureOut">
              <a:rPr lang="en-US" smtClean="0"/>
              <a:t>8/15/2023</a:t>
            </a:fld>
            <a:endParaRPr lang="en-US"/>
          </a:p>
        </p:txBody>
      </p:sp>
      <p:sp>
        <p:nvSpPr>
          <p:cNvPr id="6" name="Footer Placeholder 5">
            <a:extLst>
              <a:ext uri="{FF2B5EF4-FFF2-40B4-BE49-F238E27FC236}">
                <a16:creationId xmlns:a16="http://schemas.microsoft.com/office/drawing/2014/main" id="{42E9FDBA-8876-376F-19C3-17AB6D9EC4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57DD3-A2E9-27F6-51F5-2ECBD9126DFB}"/>
              </a:ext>
            </a:extLst>
          </p:cNvPr>
          <p:cNvSpPr>
            <a:spLocks noGrp="1"/>
          </p:cNvSpPr>
          <p:nvPr>
            <p:ph type="sldNum" sz="quarter" idx="12"/>
          </p:nvPr>
        </p:nvSpPr>
        <p:spPr/>
        <p:txBody>
          <a:bodyPr/>
          <a:lstStyle/>
          <a:p>
            <a:fld id="{2B8E1595-C4C1-4C8C-861C-9BBA6A9043EA}" type="slidenum">
              <a:rPr lang="en-US" smtClean="0"/>
              <a:t>‹#›</a:t>
            </a:fld>
            <a:endParaRPr lang="en-US"/>
          </a:p>
        </p:txBody>
      </p:sp>
    </p:spTree>
    <p:extLst>
      <p:ext uri="{BB962C8B-B14F-4D97-AF65-F5344CB8AC3E}">
        <p14:creationId xmlns:p14="http://schemas.microsoft.com/office/powerpoint/2010/main" val="3505560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6F48-CA03-EFE6-CA72-9811309F70B1}"/>
              </a:ext>
            </a:extLst>
          </p:cNvPr>
          <p:cNvSpPr>
            <a:spLocks noGrp="1"/>
          </p:cNvSpPr>
          <p:nvPr>
            <p:ph type="title"/>
          </p:nvPr>
        </p:nvSpPr>
        <p:spPr>
          <a:xfrm>
            <a:off x="944563" y="547688"/>
            <a:ext cx="11830050" cy="1989137"/>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844FCF-EA60-81F7-D7FB-68D0CC343127}"/>
              </a:ext>
            </a:extLst>
          </p:cNvPr>
          <p:cNvSpPr>
            <a:spLocks noGrp="1"/>
          </p:cNvSpPr>
          <p:nvPr>
            <p:ph type="body" idx="1"/>
          </p:nvPr>
        </p:nvSpPr>
        <p:spPr>
          <a:xfrm>
            <a:off x="944563" y="2522538"/>
            <a:ext cx="5802312" cy="1235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DEF1FC-156E-EDEF-EF8A-42DD94E8DCAB}"/>
              </a:ext>
            </a:extLst>
          </p:cNvPr>
          <p:cNvSpPr>
            <a:spLocks noGrp="1"/>
          </p:cNvSpPr>
          <p:nvPr>
            <p:ph sz="half" idx="2"/>
          </p:nvPr>
        </p:nvSpPr>
        <p:spPr>
          <a:xfrm>
            <a:off x="944563" y="3757613"/>
            <a:ext cx="5802312" cy="5527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DEC375-F75F-8821-8608-68EFD836A927}"/>
              </a:ext>
            </a:extLst>
          </p:cNvPr>
          <p:cNvSpPr>
            <a:spLocks noGrp="1"/>
          </p:cNvSpPr>
          <p:nvPr>
            <p:ph type="body" sz="quarter" idx="3"/>
          </p:nvPr>
        </p:nvSpPr>
        <p:spPr>
          <a:xfrm>
            <a:off x="6943725" y="2522538"/>
            <a:ext cx="5830888" cy="1235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CAB4A2-043B-77E2-13B6-BF4B30221E69}"/>
              </a:ext>
            </a:extLst>
          </p:cNvPr>
          <p:cNvSpPr>
            <a:spLocks noGrp="1"/>
          </p:cNvSpPr>
          <p:nvPr>
            <p:ph sz="quarter" idx="4"/>
          </p:nvPr>
        </p:nvSpPr>
        <p:spPr>
          <a:xfrm>
            <a:off x="6943725" y="3757613"/>
            <a:ext cx="5830888" cy="5527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1FB022-18AE-84D8-3110-8E8604012AD0}"/>
              </a:ext>
            </a:extLst>
          </p:cNvPr>
          <p:cNvSpPr>
            <a:spLocks noGrp="1"/>
          </p:cNvSpPr>
          <p:nvPr>
            <p:ph type="dt" sz="half" idx="10"/>
          </p:nvPr>
        </p:nvSpPr>
        <p:spPr/>
        <p:txBody>
          <a:bodyPr/>
          <a:lstStyle/>
          <a:p>
            <a:fld id="{53910493-C5C1-420B-B017-D6B4940A973F}" type="datetimeFigureOut">
              <a:rPr lang="en-US" smtClean="0"/>
              <a:t>8/15/2023</a:t>
            </a:fld>
            <a:endParaRPr lang="en-US"/>
          </a:p>
        </p:txBody>
      </p:sp>
      <p:sp>
        <p:nvSpPr>
          <p:cNvPr id="8" name="Footer Placeholder 7">
            <a:extLst>
              <a:ext uri="{FF2B5EF4-FFF2-40B4-BE49-F238E27FC236}">
                <a16:creationId xmlns:a16="http://schemas.microsoft.com/office/drawing/2014/main" id="{1199E314-2A65-B93A-5849-098989DBDB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AA44CE-77FE-1D51-85ED-272AB83D1F64}"/>
              </a:ext>
            </a:extLst>
          </p:cNvPr>
          <p:cNvSpPr>
            <a:spLocks noGrp="1"/>
          </p:cNvSpPr>
          <p:nvPr>
            <p:ph type="sldNum" sz="quarter" idx="12"/>
          </p:nvPr>
        </p:nvSpPr>
        <p:spPr/>
        <p:txBody>
          <a:bodyPr/>
          <a:lstStyle/>
          <a:p>
            <a:fld id="{2B8E1595-C4C1-4C8C-861C-9BBA6A9043EA}" type="slidenum">
              <a:rPr lang="en-US" smtClean="0"/>
              <a:t>‹#›</a:t>
            </a:fld>
            <a:endParaRPr lang="en-US"/>
          </a:p>
        </p:txBody>
      </p:sp>
    </p:spTree>
    <p:extLst>
      <p:ext uri="{BB962C8B-B14F-4D97-AF65-F5344CB8AC3E}">
        <p14:creationId xmlns:p14="http://schemas.microsoft.com/office/powerpoint/2010/main" val="3006658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F7C8-924C-CC24-FC0C-AAB75C31CA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E37EC4-4804-7CE4-6979-1B9E9200219E}"/>
              </a:ext>
            </a:extLst>
          </p:cNvPr>
          <p:cNvSpPr>
            <a:spLocks noGrp="1"/>
          </p:cNvSpPr>
          <p:nvPr>
            <p:ph type="dt" sz="half" idx="10"/>
          </p:nvPr>
        </p:nvSpPr>
        <p:spPr/>
        <p:txBody>
          <a:bodyPr/>
          <a:lstStyle/>
          <a:p>
            <a:fld id="{53910493-C5C1-420B-B017-D6B4940A973F}" type="datetimeFigureOut">
              <a:rPr lang="en-US" smtClean="0"/>
              <a:t>8/15/2023</a:t>
            </a:fld>
            <a:endParaRPr lang="en-US"/>
          </a:p>
        </p:txBody>
      </p:sp>
      <p:sp>
        <p:nvSpPr>
          <p:cNvPr id="4" name="Footer Placeholder 3">
            <a:extLst>
              <a:ext uri="{FF2B5EF4-FFF2-40B4-BE49-F238E27FC236}">
                <a16:creationId xmlns:a16="http://schemas.microsoft.com/office/drawing/2014/main" id="{2894CF8F-99A8-B0EC-3BF1-6520EBA302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19B659-D33F-8A86-39EC-C338D2B31399}"/>
              </a:ext>
            </a:extLst>
          </p:cNvPr>
          <p:cNvSpPr>
            <a:spLocks noGrp="1"/>
          </p:cNvSpPr>
          <p:nvPr>
            <p:ph type="sldNum" sz="quarter" idx="12"/>
          </p:nvPr>
        </p:nvSpPr>
        <p:spPr/>
        <p:txBody>
          <a:bodyPr/>
          <a:lstStyle/>
          <a:p>
            <a:fld id="{2B8E1595-C4C1-4C8C-861C-9BBA6A9043EA}" type="slidenum">
              <a:rPr lang="en-US" smtClean="0"/>
              <a:t>‹#›</a:t>
            </a:fld>
            <a:endParaRPr lang="en-US"/>
          </a:p>
        </p:txBody>
      </p:sp>
    </p:spTree>
    <p:extLst>
      <p:ext uri="{BB962C8B-B14F-4D97-AF65-F5344CB8AC3E}">
        <p14:creationId xmlns:p14="http://schemas.microsoft.com/office/powerpoint/2010/main" val="1801077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D400B-1049-1FB4-43AE-3690B7B01177}"/>
              </a:ext>
            </a:extLst>
          </p:cNvPr>
          <p:cNvSpPr>
            <a:spLocks noGrp="1"/>
          </p:cNvSpPr>
          <p:nvPr>
            <p:ph type="dt" sz="half" idx="10"/>
          </p:nvPr>
        </p:nvSpPr>
        <p:spPr/>
        <p:txBody>
          <a:bodyPr/>
          <a:lstStyle/>
          <a:p>
            <a:fld id="{53910493-C5C1-420B-B017-D6B4940A973F}" type="datetimeFigureOut">
              <a:rPr lang="en-US" smtClean="0"/>
              <a:t>8/15/2023</a:t>
            </a:fld>
            <a:endParaRPr lang="en-US"/>
          </a:p>
        </p:txBody>
      </p:sp>
      <p:sp>
        <p:nvSpPr>
          <p:cNvPr id="3" name="Footer Placeholder 2">
            <a:extLst>
              <a:ext uri="{FF2B5EF4-FFF2-40B4-BE49-F238E27FC236}">
                <a16:creationId xmlns:a16="http://schemas.microsoft.com/office/drawing/2014/main" id="{60C27885-C895-EB60-EF39-25E44FA34E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68C385-4048-2B0E-C6D9-34C254169EFA}"/>
              </a:ext>
            </a:extLst>
          </p:cNvPr>
          <p:cNvSpPr>
            <a:spLocks noGrp="1"/>
          </p:cNvSpPr>
          <p:nvPr>
            <p:ph type="sldNum" sz="quarter" idx="12"/>
          </p:nvPr>
        </p:nvSpPr>
        <p:spPr/>
        <p:txBody>
          <a:bodyPr/>
          <a:lstStyle/>
          <a:p>
            <a:fld id="{2B8E1595-C4C1-4C8C-861C-9BBA6A9043EA}" type="slidenum">
              <a:rPr lang="en-US" smtClean="0"/>
              <a:t>‹#›</a:t>
            </a:fld>
            <a:endParaRPr lang="en-US"/>
          </a:p>
        </p:txBody>
      </p:sp>
    </p:spTree>
    <p:extLst>
      <p:ext uri="{BB962C8B-B14F-4D97-AF65-F5344CB8AC3E}">
        <p14:creationId xmlns:p14="http://schemas.microsoft.com/office/powerpoint/2010/main" val="313000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543425" y="9534527"/>
            <a:ext cx="4629150" cy="547688"/>
          </a:xfrm>
          <a:prstGeom prst="rect">
            <a:avLst/>
          </a:prstGeom>
        </p:spPr>
        <p:txBody>
          <a:bodyPr/>
          <a:lstStyle/>
          <a:p>
            <a:endParaRPr lang="en-CA"/>
          </a:p>
        </p:txBody>
      </p:sp>
      <p:sp>
        <p:nvSpPr>
          <p:cNvPr id="6" name="Slide Number Placeholder 5"/>
          <p:cNvSpPr>
            <a:spLocks noGrp="1"/>
          </p:cNvSpPr>
          <p:nvPr>
            <p:ph type="sldNum" sz="quarter" idx="12"/>
          </p:nvPr>
        </p:nvSpPr>
        <p:spPr>
          <a:xfrm>
            <a:off x="10303613" y="9534527"/>
            <a:ext cx="3086100" cy="547688"/>
          </a:xfrm>
          <a:prstGeom prst="rect">
            <a:avLst/>
          </a:prstGeom>
        </p:spPr>
        <p:txBody>
          <a:bodyPr/>
          <a:lstStyle/>
          <a:p>
            <a:fld id="{3DC6154F-A476-438D-AEB7-4F85F35712A5}" type="slidenum">
              <a:rPr lang="en-CA" smtClean="0"/>
              <a:t>‹#›</a:t>
            </a:fld>
            <a:endParaRPr lang="en-CA"/>
          </a:p>
        </p:txBody>
      </p:sp>
      <p:sp>
        <p:nvSpPr>
          <p:cNvPr id="7" name="Title Placeholder 1">
            <a:extLst>
              <a:ext uri="{FF2B5EF4-FFF2-40B4-BE49-F238E27FC236}">
                <a16:creationId xmlns:a16="http://schemas.microsoft.com/office/drawing/2014/main" id="{1E3C9133-D297-4C9F-BD23-3E02F7083372}"/>
              </a:ext>
            </a:extLst>
          </p:cNvPr>
          <p:cNvSpPr>
            <a:spLocks noGrp="1"/>
          </p:cNvSpPr>
          <p:nvPr>
            <p:ph type="title"/>
          </p:nvPr>
        </p:nvSpPr>
        <p:spPr>
          <a:xfrm>
            <a:off x="420624" y="205058"/>
            <a:ext cx="12874752" cy="1988345"/>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409673716"/>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5DC5-A132-2D38-56F2-2632D979FC08}"/>
              </a:ext>
            </a:extLst>
          </p:cNvPr>
          <p:cNvSpPr>
            <a:spLocks noGrp="1"/>
          </p:cNvSpPr>
          <p:nvPr>
            <p:ph type="title"/>
          </p:nvPr>
        </p:nvSpPr>
        <p:spPr>
          <a:xfrm>
            <a:off x="944563" y="685800"/>
            <a:ext cx="4424362" cy="2400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55305B-88B6-B4E3-04C8-81B949C65467}"/>
              </a:ext>
            </a:extLst>
          </p:cNvPr>
          <p:cNvSpPr>
            <a:spLocks noGrp="1"/>
          </p:cNvSpPr>
          <p:nvPr>
            <p:ph idx="1"/>
          </p:nvPr>
        </p:nvSpPr>
        <p:spPr>
          <a:xfrm>
            <a:off x="5830888" y="1481138"/>
            <a:ext cx="6943725" cy="7310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537735-BE11-4A50-5D63-9B034CCF0E95}"/>
              </a:ext>
            </a:extLst>
          </p:cNvPr>
          <p:cNvSpPr>
            <a:spLocks noGrp="1"/>
          </p:cNvSpPr>
          <p:nvPr>
            <p:ph type="body" sz="half" idx="2"/>
          </p:nvPr>
        </p:nvSpPr>
        <p:spPr>
          <a:xfrm>
            <a:off x="944563" y="3086100"/>
            <a:ext cx="4424362" cy="5718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6659E-00F6-1762-0EBC-CD1299014D30}"/>
              </a:ext>
            </a:extLst>
          </p:cNvPr>
          <p:cNvSpPr>
            <a:spLocks noGrp="1"/>
          </p:cNvSpPr>
          <p:nvPr>
            <p:ph type="dt" sz="half" idx="10"/>
          </p:nvPr>
        </p:nvSpPr>
        <p:spPr/>
        <p:txBody>
          <a:bodyPr/>
          <a:lstStyle/>
          <a:p>
            <a:fld id="{53910493-C5C1-420B-B017-D6B4940A973F}" type="datetimeFigureOut">
              <a:rPr lang="en-US" smtClean="0"/>
              <a:t>8/15/2023</a:t>
            </a:fld>
            <a:endParaRPr lang="en-US"/>
          </a:p>
        </p:txBody>
      </p:sp>
      <p:sp>
        <p:nvSpPr>
          <p:cNvPr id="6" name="Footer Placeholder 5">
            <a:extLst>
              <a:ext uri="{FF2B5EF4-FFF2-40B4-BE49-F238E27FC236}">
                <a16:creationId xmlns:a16="http://schemas.microsoft.com/office/drawing/2014/main" id="{8FB762B7-99AC-0B91-80D5-9680C9033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32EACA-3DEC-856E-2AE5-9D554E826F00}"/>
              </a:ext>
            </a:extLst>
          </p:cNvPr>
          <p:cNvSpPr>
            <a:spLocks noGrp="1"/>
          </p:cNvSpPr>
          <p:nvPr>
            <p:ph type="sldNum" sz="quarter" idx="12"/>
          </p:nvPr>
        </p:nvSpPr>
        <p:spPr/>
        <p:txBody>
          <a:bodyPr/>
          <a:lstStyle/>
          <a:p>
            <a:fld id="{2B8E1595-C4C1-4C8C-861C-9BBA6A9043EA}" type="slidenum">
              <a:rPr lang="en-US" smtClean="0"/>
              <a:t>‹#›</a:t>
            </a:fld>
            <a:endParaRPr lang="en-US"/>
          </a:p>
        </p:txBody>
      </p:sp>
    </p:spTree>
    <p:extLst>
      <p:ext uri="{BB962C8B-B14F-4D97-AF65-F5344CB8AC3E}">
        <p14:creationId xmlns:p14="http://schemas.microsoft.com/office/powerpoint/2010/main" val="1099064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3DFD-7FDA-2094-D0CA-9378F40465B9}"/>
              </a:ext>
            </a:extLst>
          </p:cNvPr>
          <p:cNvSpPr>
            <a:spLocks noGrp="1"/>
          </p:cNvSpPr>
          <p:nvPr>
            <p:ph type="title"/>
          </p:nvPr>
        </p:nvSpPr>
        <p:spPr>
          <a:xfrm>
            <a:off x="944563" y="685800"/>
            <a:ext cx="4424362" cy="2400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248DAB-B65B-0EC6-34D6-06F421992C7C}"/>
              </a:ext>
            </a:extLst>
          </p:cNvPr>
          <p:cNvSpPr>
            <a:spLocks noGrp="1"/>
          </p:cNvSpPr>
          <p:nvPr>
            <p:ph type="pic" idx="1"/>
          </p:nvPr>
        </p:nvSpPr>
        <p:spPr>
          <a:xfrm>
            <a:off x="5830888" y="1481138"/>
            <a:ext cx="6943725" cy="73104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67DF0B-EA29-0D79-6A04-39360C04DDF3}"/>
              </a:ext>
            </a:extLst>
          </p:cNvPr>
          <p:cNvSpPr>
            <a:spLocks noGrp="1"/>
          </p:cNvSpPr>
          <p:nvPr>
            <p:ph type="body" sz="half" idx="2"/>
          </p:nvPr>
        </p:nvSpPr>
        <p:spPr>
          <a:xfrm>
            <a:off x="944563" y="3086100"/>
            <a:ext cx="4424362" cy="5718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E5FD4-1D42-8DFD-CDE1-D18032175DFA}"/>
              </a:ext>
            </a:extLst>
          </p:cNvPr>
          <p:cNvSpPr>
            <a:spLocks noGrp="1"/>
          </p:cNvSpPr>
          <p:nvPr>
            <p:ph type="dt" sz="half" idx="10"/>
          </p:nvPr>
        </p:nvSpPr>
        <p:spPr/>
        <p:txBody>
          <a:bodyPr/>
          <a:lstStyle/>
          <a:p>
            <a:fld id="{53910493-C5C1-420B-B017-D6B4940A973F}" type="datetimeFigureOut">
              <a:rPr lang="en-US" smtClean="0"/>
              <a:t>8/15/2023</a:t>
            </a:fld>
            <a:endParaRPr lang="en-US"/>
          </a:p>
        </p:txBody>
      </p:sp>
      <p:sp>
        <p:nvSpPr>
          <p:cNvPr id="6" name="Footer Placeholder 5">
            <a:extLst>
              <a:ext uri="{FF2B5EF4-FFF2-40B4-BE49-F238E27FC236}">
                <a16:creationId xmlns:a16="http://schemas.microsoft.com/office/drawing/2014/main" id="{E7CBF06C-4B0E-0F9C-C167-375DE5FA2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565A68-CA56-F931-96B1-D3D8054D6B07}"/>
              </a:ext>
            </a:extLst>
          </p:cNvPr>
          <p:cNvSpPr>
            <a:spLocks noGrp="1"/>
          </p:cNvSpPr>
          <p:nvPr>
            <p:ph type="sldNum" sz="quarter" idx="12"/>
          </p:nvPr>
        </p:nvSpPr>
        <p:spPr/>
        <p:txBody>
          <a:bodyPr/>
          <a:lstStyle/>
          <a:p>
            <a:fld id="{2B8E1595-C4C1-4C8C-861C-9BBA6A9043EA}" type="slidenum">
              <a:rPr lang="en-US" smtClean="0"/>
              <a:t>‹#›</a:t>
            </a:fld>
            <a:endParaRPr lang="en-US"/>
          </a:p>
        </p:txBody>
      </p:sp>
    </p:spTree>
    <p:extLst>
      <p:ext uri="{BB962C8B-B14F-4D97-AF65-F5344CB8AC3E}">
        <p14:creationId xmlns:p14="http://schemas.microsoft.com/office/powerpoint/2010/main" val="39473320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270B-1047-B2BD-0C2E-E79BEEB54F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E388E1-775B-D0BC-73CB-2D358D853F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3DB43A-7333-EBAF-FDBA-C61C88C78B81}"/>
              </a:ext>
            </a:extLst>
          </p:cNvPr>
          <p:cNvSpPr>
            <a:spLocks noGrp="1"/>
          </p:cNvSpPr>
          <p:nvPr>
            <p:ph type="dt" sz="half" idx="10"/>
          </p:nvPr>
        </p:nvSpPr>
        <p:spPr/>
        <p:txBody>
          <a:bodyPr/>
          <a:lstStyle/>
          <a:p>
            <a:fld id="{53910493-C5C1-420B-B017-D6B4940A973F}" type="datetimeFigureOut">
              <a:rPr lang="en-US" smtClean="0"/>
              <a:t>8/15/2023</a:t>
            </a:fld>
            <a:endParaRPr lang="en-US"/>
          </a:p>
        </p:txBody>
      </p:sp>
      <p:sp>
        <p:nvSpPr>
          <p:cNvPr id="5" name="Footer Placeholder 4">
            <a:extLst>
              <a:ext uri="{FF2B5EF4-FFF2-40B4-BE49-F238E27FC236}">
                <a16:creationId xmlns:a16="http://schemas.microsoft.com/office/drawing/2014/main" id="{AFCB5AC4-255C-D774-3A9F-E727145A26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5F8C8-B3AB-6719-670C-40393FDCBDE3}"/>
              </a:ext>
            </a:extLst>
          </p:cNvPr>
          <p:cNvSpPr>
            <a:spLocks noGrp="1"/>
          </p:cNvSpPr>
          <p:nvPr>
            <p:ph type="sldNum" sz="quarter" idx="12"/>
          </p:nvPr>
        </p:nvSpPr>
        <p:spPr/>
        <p:txBody>
          <a:bodyPr/>
          <a:lstStyle/>
          <a:p>
            <a:fld id="{2B8E1595-C4C1-4C8C-861C-9BBA6A9043EA}" type="slidenum">
              <a:rPr lang="en-US" smtClean="0"/>
              <a:t>‹#›</a:t>
            </a:fld>
            <a:endParaRPr lang="en-US"/>
          </a:p>
        </p:txBody>
      </p:sp>
    </p:spTree>
    <p:extLst>
      <p:ext uri="{BB962C8B-B14F-4D97-AF65-F5344CB8AC3E}">
        <p14:creationId xmlns:p14="http://schemas.microsoft.com/office/powerpoint/2010/main" val="11712202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DE05D6-1A92-13F7-14D2-E3B7DF9CCD3F}"/>
              </a:ext>
            </a:extLst>
          </p:cNvPr>
          <p:cNvSpPr>
            <a:spLocks noGrp="1"/>
          </p:cNvSpPr>
          <p:nvPr>
            <p:ph type="title" orient="vert"/>
          </p:nvPr>
        </p:nvSpPr>
        <p:spPr>
          <a:xfrm>
            <a:off x="9815513" y="547688"/>
            <a:ext cx="2957512" cy="87185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6B774A-3CDD-ECC4-E0FD-E712AE8639F8}"/>
              </a:ext>
            </a:extLst>
          </p:cNvPr>
          <p:cNvSpPr>
            <a:spLocks noGrp="1"/>
          </p:cNvSpPr>
          <p:nvPr>
            <p:ph type="body" orient="vert" idx="1"/>
          </p:nvPr>
        </p:nvSpPr>
        <p:spPr>
          <a:xfrm>
            <a:off x="942975" y="547688"/>
            <a:ext cx="8720138" cy="8718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F9AFA-C5E7-9B21-ADFB-97ADA2994EE2}"/>
              </a:ext>
            </a:extLst>
          </p:cNvPr>
          <p:cNvSpPr>
            <a:spLocks noGrp="1"/>
          </p:cNvSpPr>
          <p:nvPr>
            <p:ph type="dt" sz="half" idx="10"/>
          </p:nvPr>
        </p:nvSpPr>
        <p:spPr/>
        <p:txBody>
          <a:bodyPr/>
          <a:lstStyle/>
          <a:p>
            <a:fld id="{53910493-C5C1-420B-B017-D6B4940A973F}" type="datetimeFigureOut">
              <a:rPr lang="en-US" smtClean="0"/>
              <a:t>8/15/2023</a:t>
            </a:fld>
            <a:endParaRPr lang="en-US"/>
          </a:p>
        </p:txBody>
      </p:sp>
      <p:sp>
        <p:nvSpPr>
          <p:cNvPr id="5" name="Footer Placeholder 4">
            <a:extLst>
              <a:ext uri="{FF2B5EF4-FFF2-40B4-BE49-F238E27FC236}">
                <a16:creationId xmlns:a16="http://schemas.microsoft.com/office/drawing/2014/main" id="{5F3D06D2-6342-162D-365F-0FEAE9DE7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3A9C3-467F-D6AA-D8B3-6C3141C42692}"/>
              </a:ext>
            </a:extLst>
          </p:cNvPr>
          <p:cNvSpPr>
            <a:spLocks noGrp="1"/>
          </p:cNvSpPr>
          <p:nvPr>
            <p:ph type="sldNum" sz="quarter" idx="12"/>
          </p:nvPr>
        </p:nvSpPr>
        <p:spPr/>
        <p:txBody>
          <a:bodyPr/>
          <a:lstStyle/>
          <a:p>
            <a:fld id="{2B8E1595-C4C1-4C8C-861C-9BBA6A9043EA}" type="slidenum">
              <a:rPr lang="en-US" smtClean="0"/>
              <a:t>‹#›</a:t>
            </a:fld>
            <a:endParaRPr lang="en-US"/>
          </a:p>
        </p:txBody>
      </p:sp>
    </p:spTree>
    <p:extLst>
      <p:ext uri="{BB962C8B-B14F-4D97-AF65-F5344CB8AC3E}">
        <p14:creationId xmlns:p14="http://schemas.microsoft.com/office/powerpoint/2010/main" val="29984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2564609"/>
            <a:ext cx="1183005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6884197"/>
            <a:ext cx="11830050" cy="2250281"/>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47552" y="9534527"/>
            <a:ext cx="3086100" cy="547688"/>
          </a:xfrm>
          <a:prstGeom prst="rect">
            <a:avLst/>
          </a:prstGeom>
        </p:spPr>
        <p:txBody>
          <a:bodyPr/>
          <a:lstStyle/>
          <a:p>
            <a:fld id="{E6982C5D-C412-4F10-9AF1-3CE199FD9AF1}" type="datetime1">
              <a:rPr lang="en-CA" smtClean="0"/>
              <a:t>2023-08-15</a:t>
            </a:fld>
            <a:endParaRPr lang="en-CA"/>
          </a:p>
        </p:txBody>
      </p:sp>
      <p:sp>
        <p:nvSpPr>
          <p:cNvPr id="5" name="Footer Placeholder 4"/>
          <p:cNvSpPr>
            <a:spLocks noGrp="1"/>
          </p:cNvSpPr>
          <p:nvPr>
            <p:ph type="ftr" sz="quarter" idx="11"/>
          </p:nvPr>
        </p:nvSpPr>
        <p:spPr>
          <a:xfrm>
            <a:off x="4543425" y="9534527"/>
            <a:ext cx="4629150" cy="547688"/>
          </a:xfrm>
          <a:prstGeom prst="rect">
            <a:avLst/>
          </a:prstGeom>
        </p:spPr>
        <p:txBody>
          <a:bodyPr/>
          <a:lstStyle/>
          <a:p>
            <a:endParaRPr lang="en-CA"/>
          </a:p>
        </p:txBody>
      </p:sp>
      <p:sp>
        <p:nvSpPr>
          <p:cNvPr id="6" name="Slide Number Placeholder 5"/>
          <p:cNvSpPr>
            <a:spLocks noGrp="1"/>
          </p:cNvSpPr>
          <p:nvPr>
            <p:ph type="sldNum" sz="quarter" idx="12"/>
          </p:nvPr>
        </p:nvSpPr>
        <p:spPr>
          <a:xfrm>
            <a:off x="10303613" y="9534527"/>
            <a:ext cx="3086100" cy="547688"/>
          </a:xfrm>
          <a:prstGeom prst="rect">
            <a:avLst/>
          </a:prstGeom>
        </p:spPr>
        <p:txBody>
          <a:bodyPr/>
          <a:lstStyle/>
          <a:p>
            <a:fld id="{3DC6154F-A476-438D-AEB7-4F85F35712A5}" type="slidenum">
              <a:rPr lang="en-CA" smtClean="0"/>
              <a:t>‹#›</a:t>
            </a:fld>
            <a:endParaRPr lang="en-CA"/>
          </a:p>
        </p:txBody>
      </p:sp>
    </p:spTree>
    <p:extLst>
      <p:ext uri="{BB962C8B-B14F-4D97-AF65-F5344CB8AC3E}">
        <p14:creationId xmlns:p14="http://schemas.microsoft.com/office/powerpoint/2010/main" val="181519171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738438"/>
            <a:ext cx="5829300" cy="65270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2738438"/>
            <a:ext cx="5829300" cy="65270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47552" y="9534527"/>
            <a:ext cx="3086100" cy="547688"/>
          </a:xfrm>
          <a:prstGeom prst="rect">
            <a:avLst/>
          </a:prstGeom>
        </p:spPr>
        <p:txBody>
          <a:bodyPr/>
          <a:lstStyle/>
          <a:p>
            <a:fld id="{75C56800-C6CE-40A2-81B1-84AA57AAC253}" type="datetime1">
              <a:rPr lang="en-CA" smtClean="0"/>
              <a:t>2023-08-15</a:t>
            </a:fld>
            <a:endParaRPr lang="en-CA"/>
          </a:p>
        </p:txBody>
      </p:sp>
      <p:sp>
        <p:nvSpPr>
          <p:cNvPr id="6" name="Footer Placeholder 5"/>
          <p:cNvSpPr>
            <a:spLocks noGrp="1"/>
          </p:cNvSpPr>
          <p:nvPr>
            <p:ph type="ftr" sz="quarter" idx="11"/>
          </p:nvPr>
        </p:nvSpPr>
        <p:spPr>
          <a:xfrm>
            <a:off x="4543425" y="9534527"/>
            <a:ext cx="4629150" cy="547688"/>
          </a:xfrm>
          <a:prstGeom prst="rect">
            <a:avLst/>
          </a:prstGeom>
        </p:spPr>
        <p:txBody>
          <a:bodyPr/>
          <a:lstStyle/>
          <a:p>
            <a:endParaRPr lang="en-CA"/>
          </a:p>
        </p:txBody>
      </p:sp>
      <p:sp>
        <p:nvSpPr>
          <p:cNvPr id="7" name="Slide Number Placeholder 6"/>
          <p:cNvSpPr>
            <a:spLocks noGrp="1"/>
          </p:cNvSpPr>
          <p:nvPr>
            <p:ph type="sldNum" sz="quarter" idx="12"/>
          </p:nvPr>
        </p:nvSpPr>
        <p:spPr>
          <a:xfrm>
            <a:off x="10303613" y="9534527"/>
            <a:ext cx="3086100" cy="547688"/>
          </a:xfrm>
          <a:prstGeom prst="rect">
            <a:avLst/>
          </a:prstGeom>
        </p:spPr>
        <p:txBody>
          <a:bodyPr/>
          <a:lstStyle/>
          <a:p>
            <a:fld id="{3DC6154F-A476-438D-AEB7-4F85F35712A5}" type="slidenum">
              <a:rPr lang="en-CA" smtClean="0"/>
              <a:t>‹#›</a:t>
            </a:fld>
            <a:endParaRPr lang="en-CA"/>
          </a:p>
        </p:txBody>
      </p:sp>
    </p:spTree>
    <p:extLst>
      <p:ext uri="{BB962C8B-B14F-4D97-AF65-F5344CB8AC3E}">
        <p14:creationId xmlns:p14="http://schemas.microsoft.com/office/powerpoint/2010/main" val="178873944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4763" y="2521745"/>
            <a:ext cx="5802510"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944763" y="3757613"/>
            <a:ext cx="5802510" cy="55268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2521745"/>
            <a:ext cx="5831087"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6943726" y="3757613"/>
            <a:ext cx="5831087" cy="55268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47552" y="9534527"/>
            <a:ext cx="3086100" cy="547688"/>
          </a:xfrm>
          <a:prstGeom prst="rect">
            <a:avLst/>
          </a:prstGeom>
        </p:spPr>
        <p:txBody>
          <a:bodyPr/>
          <a:lstStyle/>
          <a:p>
            <a:fld id="{5C771454-5348-4062-825A-B31F327C14C0}" type="datetime1">
              <a:rPr lang="en-CA" smtClean="0"/>
              <a:t>2023-08-15</a:t>
            </a:fld>
            <a:endParaRPr lang="en-CA"/>
          </a:p>
        </p:txBody>
      </p:sp>
      <p:sp>
        <p:nvSpPr>
          <p:cNvPr id="8" name="Footer Placeholder 7"/>
          <p:cNvSpPr>
            <a:spLocks noGrp="1"/>
          </p:cNvSpPr>
          <p:nvPr>
            <p:ph type="ftr" sz="quarter" idx="11"/>
          </p:nvPr>
        </p:nvSpPr>
        <p:spPr>
          <a:xfrm>
            <a:off x="4543425" y="9534527"/>
            <a:ext cx="4629150" cy="547688"/>
          </a:xfrm>
          <a:prstGeom prst="rect">
            <a:avLst/>
          </a:prstGeom>
        </p:spPr>
        <p:txBody>
          <a:bodyPr/>
          <a:lstStyle/>
          <a:p>
            <a:endParaRPr lang="en-CA"/>
          </a:p>
        </p:txBody>
      </p:sp>
      <p:sp>
        <p:nvSpPr>
          <p:cNvPr id="9" name="Slide Number Placeholder 8"/>
          <p:cNvSpPr>
            <a:spLocks noGrp="1"/>
          </p:cNvSpPr>
          <p:nvPr>
            <p:ph type="sldNum" sz="quarter" idx="12"/>
          </p:nvPr>
        </p:nvSpPr>
        <p:spPr>
          <a:xfrm>
            <a:off x="10303613" y="9534527"/>
            <a:ext cx="3086100" cy="547688"/>
          </a:xfrm>
          <a:prstGeom prst="rect">
            <a:avLst/>
          </a:prstGeom>
        </p:spPr>
        <p:txBody>
          <a:bodyPr/>
          <a:lstStyle/>
          <a:p>
            <a:fld id="{3DC6154F-A476-438D-AEB7-4F85F35712A5}" type="slidenum">
              <a:rPr lang="en-CA" smtClean="0"/>
              <a:t>‹#›</a:t>
            </a:fld>
            <a:endParaRPr lang="en-CA"/>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32688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47552" y="9534527"/>
            <a:ext cx="3086100" cy="547688"/>
          </a:xfrm>
          <a:prstGeom prst="rect">
            <a:avLst/>
          </a:prstGeom>
        </p:spPr>
        <p:txBody>
          <a:bodyPr/>
          <a:lstStyle/>
          <a:p>
            <a:fld id="{294270EB-6F6A-4E1C-A7F8-9E5FCCC2F526}" type="datetime1">
              <a:rPr lang="en-CA" smtClean="0"/>
              <a:t>2023-08-15</a:t>
            </a:fld>
            <a:endParaRPr lang="en-CA"/>
          </a:p>
        </p:txBody>
      </p:sp>
      <p:sp>
        <p:nvSpPr>
          <p:cNvPr id="4" name="Footer Placeholder 3"/>
          <p:cNvSpPr>
            <a:spLocks noGrp="1"/>
          </p:cNvSpPr>
          <p:nvPr>
            <p:ph type="ftr" sz="quarter" idx="11"/>
          </p:nvPr>
        </p:nvSpPr>
        <p:spPr>
          <a:xfrm>
            <a:off x="4543425" y="9534527"/>
            <a:ext cx="4629150" cy="547688"/>
          </a:xfrm>
          <a:prstGeom prst="rect">
            <a:avLst/>
          </a:prstGeom>
        </p:spPr>
        <p:txBody>
          <a:bodyPr/>
          <a:lstStyle/>
          <a:p>
            <a:endParaRPr lang="en-CA"/>
          </a:p>
        </p:txBody>
      </p:sp>
      <p:sp>
        <p:nvSpPr>
          <p:cNvPr id="5" name="Slide Number Placeholder 4"/>
          <p:cNvSpPr>
            <a:spLocks noGrp="1"/>
          </p:cNvSpPr>
          <p:nvPr>
            <p:ph type="sldNum" sz="quarter" idx="12"/>
          </p:nvPr>
        </p:nvSpPr>
        <p:spPr>
          <a:xfrm>
            <a:off x="10303613" y="9534527"/>
            <a:ext cx="3086100" cy="547688"/>
          </a:xfrm>
          <a:prstGeom prst="rect">
            <a:avLst/>
          </a:prstGeom>
        </p:spPr>
        <p:txBody>
          <a:bodyPr/>
          <a:lstStyle/>
          <a:p>
            <a:fld id="{3DC6154F-A476-438D-AEB7-4F85F35712A5}" type="slidenum">
              <a:rPr lang="en-CA" smtClean="0"/>
              <a:t>‹#›</a:t>
            </a:fld>
            <a:endParaRPr lang="en-CA"/>
          </a:p>
        </p:txBody>
      </p:sp>
    </p:spTree>
    <p:extLst>
      <p:ext uri="{BB962C8B-B14F-4D97-AF65-F5344CB8AC3E}">
        <p14:creationId xmlns:p14="http://schemas.microsoft.com/office/powerpoint/2010/main" val="385172973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47552" y="9534527"/>
            <a:ext cx="3086100" cy="547688"/>
          </a:xfrm>
          <a:prstGeom prst="rect">
            <a:avLst/>
          </a:prstGeom>
        </p:spPr>
        <p:txBody>
          <a:bodyPr/>
          <a:lstStyle/>
          <a:p>
            <a:fld id="{5F923553-1E2F-4685-AE72-295999FF9235}" type="datetime1">
              <a:rPr lang="en-CA" smtClean="0"/>
              <a:t>2023-08-15</a:t>
            </a:fld>
            <a:endParaRPr lang="en-CA"/>
          </a:p>
        </p:txBody>
      </p:sp>
      <p:sp>
        <p:nvSpPr>
          <p:cNvPr id="3" name="Footer Placeholder 2"/>
          <p:cNvSpPr>
            <a:spLocks noGrp="1"/>
          </p:cNvSpPr>
          <p:nvPr>
            <p:ph type="ftr" sz="quarter" idx="11"/>
          </p:nvPr>
        </p:nvSpPr>
        <p:spPr>
          <a:xfrm>
            <a:off x="4543425" y="9534527"/>
            <a:ext cx="4629150" cy="547688"/>
          </a:xfrm>
          <a:prstGeom prst="rect">
            <a:avLst/>
          </a:prstGeom>
        </p:spPr>
        <p:txBody>
          <a:bodyPr/>
          <a:lstStyle/>
          <a:p>
            <a:endParaRPr lang="en-CA"/>
          </a:p>
        </p:txBody>
      </p:sp>
      <p:sp>
        <p:nvSpPr>
          <p:cNvPr id="4" name="Slide Number Placeholder 3"/>
          <p:cNvSpPr>
            <a:spLocks noGrp="1"/>
          </p:cNvSpPr>
          <p:nvPr>
            <p:ph type="sldNum" sz="quarter" idx="12"/>
          </p:nvPr>
        </p:nvSpPr>
        <p:spPr>
          <a:xfrm>
            <a:off x="10303613" y="9534527"/>
            <a:ext cx="3086100" cy="547688"/>
          </a:xfrm>
          <a:prstGeom prst="rect">
            <a:avLst/>
          </a:prstGeom>
        </p:spPr>
        <p:txBody>
          <a:bodyPr/>
          <a:lstStyle/>
          <a:p>
            <a:fld id="{3DC6154F-A476-438D-AEB7-4F85F35712A5}" type="slidenum">
              <a:rPr lang="en-CA" smtClean="0"/>
              <a:t>‹#›</a:t>
            </a:fld>
            <a:endParaRPr lang="en-CA"/>
          </a:p>
        </p:txBody>
      </p:sp>
    </p:spTree>
    <p:extLst>
      <p:ext uri="{BB962C8B-B14F-4D97-AF65-F5344CB8AC3E}">
        <p14:creationId xmlns:p14="http://schemas.microsoft.com/office/powerpoint/2010/main" val="393332653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685800"/>
            <a:ext cx="4423767"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1481140"/>
            <a:ext cx="6943725"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3086100"/>
            <a:ext cx="4423767"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a:xfrm>
            <a:off x="347552" y="9534527"/>
            <a:ext cx="3086100" cy="547688"/>
          </a:xfrm>
          <a:prstGeom prst="rect">
            <a:avLst/>
          </a:prstGeom>
        </p:spPr>
        <p:txBody>
          <a:bodyPr/>
          <a:lstStyle/>
          <a:p>
            <a:fld id="{587352C2-BEE0-4FBA-AD50-E6DEFA71015F}" type="datetime1">
              <a:rPr lang="en-CA" smtClean="0"/>
              <a:t>2023-08-15</a:t>
            </a:fld>
            <a:endParaRPr lang="en-CA"/>
          </a:p>
        </p:txBody>
      </p:sp>
      <p:sp>
        <p:nvSpPr>
          <p:cNvPr id="6" name="Footer Placeholder 5"/>
          <p:cNvSpPr>
            <a:spLocks noGrp="1"/>
          </p:cNvSpPr>
          <p:nvPr>
            <p:ph type="ftr" sz="quarter" idx="11"/>
          </p:nvPr>
        </p:nvSpPr>
        <p:spPr>
          <a:xfrm>
            <a:off x="4543425" y="9534527"/>
            <a:ext cx="4629150" cy="547688"/>
          </a:xfrm>
          <a:prstGeom prst="rect">
            <a:avLst/>
          </a:prstGeom>
        </p:spPr>
        <p:txBody>
          <a:bodyPr/>
          <a:lstStyle/>
          <a:p>
            <a:endParaRPr lang="en-CA"/>
          </a:p>
        </p:txBody>
      </p:sp>
      <p:sp>
        <p:nvSpPr>
          <p:cNvPr id="7" name="Slide Number Placeholder 6"/>
          <p:cNvSpPr>
            <a:spLocks noGrp="1"/>
          </p:cNvSpPr>
          <p:nvPr>
            <p:ph type="sldNum" sz="quarter" idx="12"/>
          </p:nvPr>
        </p:nvSpPr>
        <p:spPr>
          <a:xfrm>
            <a:off x="10303613" y="9534527"/>
            <a:ext cx="3086100" cy="547688"/>
          </a:xfrm>
          <a:prstGeom prst="rect">
            <a:avLst/>
          </a:prstGeom>
        </p:spPr>
        <p:txBody>
          <a:bodyPr/>
          <a:lstStyle/>
          <a:p>
            <a:fld id="{3DC6154F-A476-438D-AEB7-4F85F35712A5}" type="slidenum">
              <a:rPr lang="en-CA" smtClean="0"/>
              <a:t>‹#›</a:t>
            </a:fld>
            <a:endParaRPr lang="en-CA"/>
          </a:p>
        </p:txBody>
      </p:sp>
    </p:spTree>
    <p:extLst>
      <p:ext uri="{BB962C8B-B14F-4D97-AF65-F5344CB8AC3E}">
        <p14:creationId xmlns:p14="http://schemas.microsoft.com/office/powerpoint/2010/main" val="316084312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685800"/>
            <a:ext cx="4423767"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1481140"/>
            <a:ext cx="6943725"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3086100"/>
            <a:ext cx="4423767"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a:xfrm>
            <a:off x="347552" y="9534527"/>
            <a:ext cx="3086100" cy="547688"/>
          </a:xfrm>
          <a:prstGeom prst="rect">
            <a:avLst/>
          </a:prstGeom>
        </p:spPr>
        <p:txBody>
          <a:bodyPr/>
          <a:lstStyle/>
          <a:p>
            <a:fld id="{25650819-1B81-42AC-AEC3-9CD46DEDBB90}" type="datetime1">
              <a:rPr lang="en-CA" smtClean="0"/>
              <a:t>2023-08-15</a:t>
            </a:fld>
            <a:endParaRPr lang="en-CA"/>
          </a:p>
        </p:txBody>
      </p:sp>
      <p:sp>
        <p:nvSpPr>
          <p:cNvPr id="6" name="Footer Placeholder 5"/>
          <p:cNvSpPr>
            <a:spLocks noGrp="1"/>
          </p:cNvSpPr>
          <p:nvPr>
            <p:ph type="ftr" sz="quarter" idx="11"/>
          </p:nvPr>
        </p:nvSpPr>
        <p:spPr>
          <a:xfrm>
            <a:off x="4543425" y="9534527"/>
            <a:ext cx="4629150" cy="547688"/>
          </a:xfrm>
          <a:prstGeom prst="rect">
            <a:avLst/>
          </a:prstGeom>
        </p:spPr>
        <p:txBody>
          <a:bodyPr/>
          <a:lstStyle/>
          <a:p>
            <a:endParaRPr lang="en-CA"/>
          </a:p>
        </p:txBody>
      </p:sp>
      <p:sp>
        <p:nvSpPr>
          <p:cNvPr id="7" name="Slide Number Placeholder 6"/>
          <p:cNvSpPr>
            <a:spLocks noGrp="1"/>
          </p:cNvSpPr>
          <p:nvPr>
            <p:ph type="sldNum" sz="quarter" idx="12"/>
          </p:nvPr>
        </p:nvSpPr>
        <p:spPr>
          <a:xfrm>
            <a:off x="10303613" y="9534527"/>
            <a:ext cx="3086100" cy="547688"/>
          </a:xfrm>
          <a:prstGeom prst="rect">
            <a:avLst/>
          </a:prstGeom>
        </p:spPr>
        <p:txBody>
          <a:bodyPr/>
          <a:lstStyle/>
          <a:p>
            <a:fld id="{3DC6154F-A476-438D-AEB7-4F85F35712A5}" type="slidenum">
              <a:rPr lang="en-CA" smtClean="0"/>
              <a:t>‹#›</a:t>
            </a:fld>
            <a:endParaRPr lang="en-CA"/>
          </a:p>
        </p:txBody>
      </p:sp>
    </p:spTree>
    <p:extLst>
      <p:ext uri="{BB962C8B-B14F-4D97-AF65-F5344CB8AC3E}">
        <p14:creationId xmlns:p14="http://schemas.microsoft.com/office/powerpoint/2010/main" val="190872207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0624" y="205058"/>
            <a:ext cx="12874752" cy="198834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42975" y="2738438"/>
            <a:ext cx="11830050" cy="65270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303613" y="9534527"/>
            <a:ext cx="30861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r>
              <a:rPr lang="en-CA" dirty="0"/>
              <a:t>Page </a:t>
            </a:r>
            <a:fld id="{3DC6154F-A476-438D-AEB7-4F85F35712A5}" type="slidenum">
              <a:rPr lang="en-CA" smtClean="0"/>
              <a:pPr/>
              <a:t>‹#›</a:t>
            </a:fld>
            <a:endParaRPr lang="en-CA" dirty="0"/>
          </a:p>
        </p:txBody>
      </p:sp>
      <p:grpSp>
        <p:nvGrpSpPr>
          <p:cNvPr id="14" name="Group 13"/>
          <p:cNvGrpSpPr/>
          <p:nvPr userDrawn="1"/>
        </p:nvGrpSpPr>
        <p:grpSpPr>
          <a:xfrm>
            <a:off x="1" y="-2378"/>
            <a:ext cx="13715999" cy="297873"/>
            <a:chOff x="421831" y="1487938"/>
            <a:chExt cx="10018759" cy="145279"/>
          </a:xfrm>
        </p:grpSpPr>
        <p:sp>
          <p:nvSpPr>
            <p:cNvPr id="15" name="Rectangle 14"/>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177996709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10" r:id="rId12"/>
  </p:sldLayoutIdLst>
  <p:transition spd="slow">
    <p:push dir="u"/>
  </p:transition>
  <p:hf hdr="0" ftr="0" dt="0"/>
  <p:txStyles>
    <p:titleStyle>
      <a:lvl1pPr algn="ctr" defTabSz="1371600" rtl="0" eaLnBrk="1" latinLnBrk="0" hangingPunct="1">
        <a:lnSpc>
          <a:spcPct val="90000"/>
        </a:lnSpc>
        <a:spcBef>
          <a:spcPct val="0"/>
        </a:spcBef>
        <a:buNone/>
        <a:defRPr sz="4800" kern="1200">
          <a:solidFill>
            <a:schemeClr val="tx1"/>
          </a:solidFill>
          <a:latin typeface="+mj-lt"/>
          <a:ea typeface="Open Sans bold" panose="020B0806030504020204" pitchFamily="34" charset="0"/>
          <a:cs typeface="Open Sans bold" panose="020B0806030504020204" pitchFamily="34" charset="0"/>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2C687-A807-EC84-92C2-04CED9AE67DB}"/>
              </a:ext>
            </a:extLst>
          </p:cNvPr>
          <p:cNvSpPr>
            <a:spLocks noGrp="1"/>
          </p:cNvSpPr>
          <p:nvPr>
            <p:ph type="title"/>
          </p:nvPr>
        </p:nvSpPr>
        <p:spPr>
          <a:xfrm>
            <a:off x="942975" y="547688"/>
            <a:ext cx="11830050" cy="198913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29ADDB-C43D-CCC6-6154-25CBD8BDED38}"/>
              </a:ext>
            </a:extLst>
          </p:cNvPr>
          <p:cNvSpPr>
            <a:spLocks noGrp="1"/>
          </p:cNvSpPr>
          <p:nvPr>
            <p:ph type="body" idx="1"/>
          </p:nvPr>
        </p:nvSpPr>
        <p:spPr>
          <a:xfrm>
            <a:off x="942975" y="2738438"/>
            <a:ext cx="11830050" cy="652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DCBF6E-EB29-C0ED-A705-3C22300F239F}"/>
              </a:ext>
            </a:extLst>
          </p:cNvPr>
          <p:cNvSpPr>
            <a:spLocks noGrp="1"/>
          </p:cNvSpPr>
          <p:nvPr>
            <p:ph type="dt" sz="half" idx="2"/>
          </p:nvPr>
        </p:nvSpPr>
        <p:spPr>
          <a:xfrm>
            <a:off x="942975" y="9534525"/>
            <a:ext cx="3086100" cy="547688"/>
          </a:xfrm>
          <a:prstGeom prst="rect">
            <a:avLst/>
          </a:prstGeom>
        </p:spPr>
        <p:txBody>
          <a:bodyPr vert="horz" lIns="91440" tIns="45720" rIns="91440" bIns="45720" rtlCol="0" anchor="ctr"/>
          <a:lstStyle>
            <a:lvl1pPr algn="l">
              <a:defRPr sz="1200">
                <a:solidFill>
                  <a:schemeClr val="tx1">
                    <a:tint val="75000"/>
                  </a:schemeClr>
                </a:solidFill>
              </a:defRPr>
            </a:lvl1pPr>
          </a:lstStyle>
          <a:p>
            <a:fld id="{53910493-C5C1-420B-B017-D6B4940A973F}" type="datetimeFigureOut">
              <a:rPr lang="en-US" smtClean="0"/>
              <a:t>8/15/2023</a:t>
            </a:fld>
            <a:endParaRPr lang="en-US"/>
          </a:p>
        </p:txBody>
      </p:sp>
      <p:sp>
        <p:nvSpPr>
          <p:cNvPr id="5" name="Footer Placeholder 4">
            <a:extLst>
              <a:ext uri="{FF2B5EF4-FFF2-40B4-BE49-F238E27FC236}">
                <a16:creationId xmlns:a16="http://schemas.microsoft.com/office/drawing/2014/main" id="{9A906B4A-5D64-6CBD-B17C-166CC542C1B8}"/>
              </a:ext>
            </a:extLst>
          </p:cNvPr>
          <p:cNvSpPr>
            <a:spLocks noGrp="1"/>
          </p:cNvSpPr>
          <p:nvPr>
            <p:ph type="ftr" sz="quarter" idx="3"/>
          </p:nvPr>
        </p:nvSpPr>
        <p:spPr>
          <a:xfrm>
            <a:off x="4543425" y="9534525"/>
            <a:ext cx="4629150" cy="5476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CF9FA5-7B0A-F791-9FDB-BB1500466AFA}"/>
              </a:ext>
            </a:extLst>
          </p:cNvPr>
          <p:cNvSpPr>
            <a:spLocks noGrp="1"/>
          </p:cNvSpPr>
          <p:nvPr>
            <p:ph type="sldNum" sz="quarter" idx="4"/>
          </p:nvPr>
        </p:nvSpPr>
        <p:spPr>
          <a:xfrm>
            <a:off x="9686925" y="9534525"/>
            <a:ext cx="3086100" cy="547688"/>
          </a:xfrm>
          <a:prstGeom prst="rect">
            <a:avLst/>
          </a:prstGeom>
        </p:spPr>
        <p:txBody>
          <a:bodyPr vert="horz" lIns="91440" tIns="45720" rIns="91440" bIns="45720" rtlCol="0" anchor="ctr"/>
          <a:lstStyle>
            <a:lvl1pPr algn="r">
              <a:defRPr sz="1200">
                <a:solidFill>
                  <a:schemeClr val="tx1">
                    <a:tint val="75000"/>
                  </a:schemeClr>
                </a:solidFill>
              </a:defRPr>
            </a:lvl1pPr>
          </a:lstStyle>
          <a:p>
            <a:fld id="{2B8E1595-C4C1-4C8C-861C-9BBA6A9043EA}" type="slidenum">
              <a:rPr lang="en-US" smtClean="0"/>
              <a:t>‹#›</a:t>
            </a:fld>
            <a:endParaRPr lang="en-US"/>
          </a:p>
        </p:txBody>
      </p:sp>
    </p:spTree>
    <p:extLst>
      <p:ext uri="{BB962C8B-B14F-4D97-AF65-F5344CB8AC3E}">
        <p14:creationId xmlns:p14="http://schemas.microsoft.com/office/powerpoint/2010/main" val="327674101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1</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What is polymorphism in object-oriented languages?</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Polymorphism refers to the multiplicity of meanings attached to a single identifier. Object-oriented languages support selection of behavior across related types through polymorphism. The term "polymorphic" stands for 'of many forms'. A polymorphic language selects an operation on an object based on the type associated with the object.</a:t>
            </a:r>
          </a:p>
        </p:txBody>
      </p:sp>
    </p:spTree>
    <p:extLst>
      <p:ext uri="{BB962C8B-B14F-4D97-AF65-F5344CB8AC3E}">
        <p14:creationId xmlns:p14="http://schemas.microsoft.com/office/powerpoint/2010/main" val="8944892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10</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In the context of inheritance hierarchies, what is the default behavior of derived class constructors in relation to their base class constructors?</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By default, each constructor of a derived class calls a constructor of its base class. If not specified, this is the no-argument constructor of the base class.</a:t>
            </a:r>
          </a:p>
        </p:txBody>
      </p:sp>
    </p:spTree>
    <p:extLst>
      <p:ext uri="{BB962C8B-B14F-4D97-AF65-F5344CB8AC3E}">
        <p14:creationId xmlns:p14="http://schemas.microsoft.com/office/powerpoint/2010/main" val="1773217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11</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What is the significance of the no-argument constructor in inheritance hierarchies?</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The no-argument constructor is the default constructor called by derived classes in the absence of an explicit call to a different base class constructor.</a:t>
            </a:r>
          </a:p>
        </p:txBody>
      </p:sp>
    </p:spTree>
    <p:extLst>
      <p:ext uri="{BB962C8B-B14F-4D97-AF65-F5344CB8AC3E}">
        <p14:creationId xmlns:p14="http://schemas.microsoft.com/office/powerpoint/2010/main" val="2681380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12</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How does the copy constructor of a derived class interact with its base class counterpart?</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The copy constructor of a derived class calls a constructor of its base class. By default, it's the no-argument constructor, but this can be overridden with an explicit call to a different base class constructor.</a:t>
            </a:r>
          </a:p>
        </p:txBody>
      </p:sp>
    </p:spTree>
    <p:extLst>
      <p:ext uri="{BB962C8B-B14F-4D97-AF65-F5344CB8AC3E}">
        <p14:creationId xmlns:p14="http://schemas.microsoft.com/office/powerpoint/2010/main" val="28209416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13</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What is the importance of an explicit call to the base class copy assignment operator in a derived class?</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An explicit call to the base class copy assignment operator ensures that the base class portion of an object is appropriately assigned in the case of custom copy assignment operators in derived classes. This is especially important when dealing with resources.</a:t>
            </a:r>
          </a:p>
        </p:txBody>
      </p:sp>
    </p:spTree>
    <p:extLst>
      <p:ext uri="{BB962C8B-B14F-4D97-AF65-F5344CB8AC3E}">
        <p14:creationId xmlns:p14="http://schemas.microsoft.com/office/powerpoint/2010/main" val="3634602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14</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What is parametric or generic polymorphism and how does it benefit the separation of interfaces from implementations?</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Parametric or generic polymorphism allows the type and the logic executed on that type to be independent of one another. This means that different clients can access the same logic using different totally unrelated types, allowing for a perfect separation of interfaces from implementations.</a:t>
            </a:r>
          </a:p>
        </p:txBody>
      </p:sp>
    </p:spTree>
    <p:extLst>
      <p:ext uri="{BB962C8B-B14F-4D97-AF65-F5344CB8AC3E}">
        <p14:creationId xmlns:p14="http://schemas.microsoft.com/office/powerpoint/2010/main" val="34066132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15</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How does C++ implement parametric polymorphism?</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C++ implements parametric polymorphism using template syntax. This means that the compiler generates the implementation for each client type at compile-time based on the template defined by the developer.</a:t>
            </a:r>
          </a:p>
        </p:txBody>
      </p:sp>
    </p:spTree>
    <p:extLst>
      <p:ext uri="{BB962C8B-B14F-4D97-AF65-F5344CB8AC3E}">
        <p14:creationId xmlns:p14="http://schemas.microsoft.com/office/powerpoint/2010/main" val="2640290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16</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What is the difference between using </a:t>
            </a:r>
            <a:r>
              <a:rPr lang="en-US" sz="4000" dirty="0" err="1">
                <a:latin typeface="Segoe UI "/>
                <a:ea typeface="Open Sans" pitchFamily="2" charset="0"/>
                <a:cs typeface="Arial" panose="020B0604020202020204" pitchFamily="34" charset="0"/>
              </a:rPr>
              <a:t>typename</a:t>
            </a:r>
            <a:r>
              <a:rPr lang="en-US" sz="4000" dirty="0">
                <a:latin typeface="Segoe UI "/>
                <a:ea typeface="Open Sans" pitchFamily="2" charset="0"/>
                <a:cs typeface="Arial" panose="020B0604020202020204" pitchFamily="34" charset="0"/>
              </a:rPr>
              <a:t> and class in a template definition?</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In template definitions, both </a:t>
            </a:r>
            <a:r>
              <a:rPr lang="en-US" sz="3600" dirty="0" err="1">
                <a:latin typeface="Open Sans" pitchFamily="2" charset="0"/>
                <a:ea typeface="Open Sans" pitchFamily="2" charset="0"/>
                <a:cs typeface="Open Sans" pitchFamily="2" charset="0"/>
              </a:rPr>
              <a:t>typename</a:t>
            </a:r>
            <a:r>
              <a:rPr lang="en-US" sz="3600" dirty="0">
                <a:latin typeface="Open Sans" pitchFamily="2" charset="0"/>
                <a:ea typeface="Open Sans" pitchFamily="2" charset="0"/>
                <a:cs typeface="Open Sans" pitchFamily="2" charset="0"/>
              </a:rPr>
              <a:t> and class can be used to identify a type (either fundamental or compound). They are functionally equivalent in this context.</a:t>
            </a:r>
          </a:p>
        </p:txBody>
      </p:sp>
    </p:spTree>
    <p:extLst>
      <p:ext uri="{BB962C8B-B14F-4D97-AF65-F5344CB8AC3E}">
        <p14:creationId xmlns:p14="http://schemas.microsoft.com/office/powerpoint/2010/main" val="14839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17</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Differentiate between ‘</a:t>
            </a:r>
            <a:r>
              <a:rPr lang="en-US" sz="4000" dirty="0" err="1">
                <a:latin typeface="Segoe UI "/>
                <a:ea typeface="Open Sans" pitchFamily="2" charset="0"/>
                <a:cs typeface="Arial" panose="020B0604020202020204" pitchFamily="34" charset="0"/>
              </a:rPr>
              <a:t>static_cast</a:t>
            </a:r>
            <a:r>
              <a:rPr lang="en-US" sz="4000" dirty="0">
                <a:latin typeface="Segoe UI "/>
                <a:ea typeface="Open Sans" pitchFamily="2" charset="0"/>
                <a:cs typeface="Arial" panose="020B0604020202020204" pitchFamily="34" charset="0"/>
              </a:rPr>
              <a:t>’, ‘</a:t>
            </a:r>
            <a:r>
              <a:rPr lang="en-US" sz="4000" dirty="0" err="1">
                <a:latin typeface="Segoe UI "/>
                <a:ea typeface="Open Sans" pitchFamily="2" charset="0"/>
                <a:cs typeface="Arial" panose="020B0604020202020204" pitchFamily="34" charset="0"/>
              </a:rPr>
              <a:t>reinterpret_cast</a:t>
            </a:r>
            <a:r>
              <a:rPr lang="en-US" sz="4000" dirty="0">
                <a:latin typeface="Segoe UI "/>
                <a:ea typeface="Open Sans" pitchFamily="2" charset="0"/>
                <a:cs typeface="Arial" panose="020B0604020202020204" pitchFamily="34" charset="0"/>
              </a:rPr>
              <a:t>’, ‘</a:t>
            </a:r>
            <a:r>
              <a:rPr lang="en-US" sz="4000" dirty="0" err="1">
                <a:latin typeface="Segoe UI "/>
                <a:ea typeface="Open Sans" pitchFamily="2" charset="0"/>
                <a:cs typeface="Arial" panose="020B0604020202020204" pitchFamily="34" charset="0"/>
              </a:rPr>
              <a:t>const_cast</a:t>
            </a:r>
            <a:r>
              <a:rPr lang="en-US" sz="4000" dirty="0">
                <a:latin typeface="Segoe UI "/>
                <a:ea typeface="Open Sans" pitchFamily="2" charset="0"/>
                <a:cs typeface="Arial" panose="020B0604020202020204" pitchFamily="34" charset="0"/>
              </a:rPr>
              <a:t>’, and ‘</a:t>
            </a:r>
            <a:r>
              <a:rPr lang="en-US" sz="4000" dirty="0" err="1">
                <a:latin typeface="Segoe UI "/>
                <a:ea typeface="Open Sans" pitchFamily="2" charset="0"/>
                <a:cs typeface="Arial" panose="020B0604020202020204" pitchFamily="34" charset="0"/>
              </a:rPr>
              <a:t>dynamic_cast</a:t>
            </a:r>
            <a:r>
              <a:rPr lang="en-US" sz="4000" dirty="0">
                <a:latin typeface="Segoe UI "/>
                <a:ea typeface="Open Sans" pitchFamily="2" charset="0"/>
                <a:cs typeface="Arial" panose="020B0604020202020204" pitchFamily="34" charset="0"/>
              </a:rPr>
              <a:t>’ in C++.</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a:t>
            </a:r>
            <a:r>
              <a:rPr lang="en-US" sz="3600" dirty="0" err="1">
                <a:latin typeface="Open Sans" pitchFamily="2" charset="0"/>
                <a:ea typeface="Open Sans" pitchFamily="2" charset="0"/>
                <a:cs typeface="Open Sans" pitchFamily="2" charset="0"/>
              </a:rPr>
              <a:t>static_cast</a:t>
            </a:r>
            <a:r>
              <a:rPr lang="en-US" sz="3600" dirty="0">
                <a:latin typeface="Open Sans" pitchFamily="2" charset="0"/>
                <a:ea typeface="Open Sans" pitchFamily="2" charset="0"/>
                <a:cs typeface="Open Sans" pitchFamily="2" charset="0"/>
              </a:rPr>
              <a:t>: Used for conversions between related types and provides limited type checking.</a:t>
            </a:r>
          </a:p>
          <a:p>
            <a:pPr marL="571500" indent="-571500">
              <a:buFont typeface="Wingdings" panose="05000000000000000000" pitchFamily="2" charset="2"/>
              <a:buChar char="ü"/>
            </a:pPr>
            <a:r>
              <a:rPr lang="en-US" sz="3600" dirty="0" err="1">
                <a:latin typeface="Open Sans" pitchFamily="2" charset="0"/>
                <a:ea typeface="Open Sans" pitchFamily="2" charset="0"/>
                <a:cs typeface="Open Sans" pitchFamily="2" charset="0"/>
              </a:rPr>
              <a:t>reinterpret_cast</a:t>
            </a:r>
            <a:r>
              <a:rPr lang="en-US" sz="3600" dirty="0">
                <a:latin typeface="Open Sans" pitchFamily="2" charset="0"/>
                <a:ea typeface="Open Sans" pitchFamily="2" charset="0"/>
                <a:cs typeface="Open Sans" pitchFamily="2" charset="0"/>
              </a:rPr>
              <a:t>: Converts values from one type to an unrelated type, producing a value that may have the same bit pattern.</a:t>
            </a:r>
          </a:p>
          <a:p>
            <a:pPr marL="571500" indent="-571500">
              <a:buFont typeface="Wingdings" panose="05000000000000000000" pitchFamily="2" charset="2"/>
              <a:buChar char="ü"/>
            </a:pPr>
            <a:r>
              <a:rPr lang="en-US" sz="3600" dirty="0" err="1">
                <a:latin typeface="Open Sans" pitchFamily="2" charset="0"/>
                <a:ea typeface="Open Sans" pitchFamily="2" charset="0"/>
                <a:cs typeface="Open Sans" pitchFamily="2" charset="0"/>
              </a:rPr>
              <a:t>const_cast</a:t>
            </a:r>
            <a:r>
              <a:rPr lang="en-US" sz="3600" dirty="0">
                <a:latin typeface="Open Sans" pitchFamily="2" charset="0"/>
                <a:ea typeface="Open Sans" pitchFamily="2" charset="0"/>
                <a:cs typeface="Open Sans" pitchFamily="2" charset="0"/>
              </a:rPr>
              <a:t>: Used to remove the const status from a value.</a:t>
            </a:r>
          </a:p>
          <a:p>
            <a:pPr marL="571500" indent="-571500">
              <a:buFont typeface="Wingdings" panose="05000000000000000000" pitchFamily="2" charset="2"/>
              <a:buChar char="ü"/>
            </a:pPr>
            <a:r>
              <a:rPr lang="en-US" sz="3600" dirty="0" err="1">
                <a:latin typeface="Open Sans" pitchFamily="2" charset="0"/>
                <a:ea typeface="Open Sans" pitchFamily="2" charset="0"/>
                <a:cs typeface="Open Sans" pitchFamily="2" charset="0"/>
              </a:rPr>
              <a:t>dynamic_cast</a:t>
            </a:r>
            <a:r>
              <a:rPr lang="en-US" sz="3600" dirty="0">
                <a:latin typeface="Open Sans" pitchFamily="2" charset="0"/>
                <a:ea typeface="Open Sans" pitchFamily="2" charset="0"/>
                <a:cs typeface="Open Sans" pitchFamily="2" charset="0"/>
              </a:rPr>
              <a:t>: Converts values within the same class hierarchy and offers type checking.</a:t>
            </a:r>
          </a:p>
        </p:txBody>
      </p:sp>
    </p:spTree>
    <p:extLst>
      <p:ext uri="{BB962C8B-B14F-4D97-AF65-F5344CB8AC3E}">
        <p14:creationId xmlns:p14="http://schemas.microsoft.com/office/powerpoint/2010/main" val="1998591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18</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How do untyped languages differ from typed languages in terms of memory?</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Untyped languages support words of one fixed size, while typed languages support regions of memory of different sizes distinguished by their type.</a:t>
            </a:r>
          </a:p>
        </p:txBody>
      </p:sp>
    </p:spTree>
    <p:extLst>
      <p:ext uri="{BB962C8B-B14F-4D97-AF65-F5344CB8AC3E}">
        <p14:creationId xmlns:p14="http://schemas.microsoft.com/office/powerpoint/2010/main" val="13836044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19</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What is the main difference between monomorphic and polymorphic languages regarding an object's type?</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In a monomorphic language, the type of an object, once declared, cannot change throughout the object's lifetime. Polymorphic languages, on the other hand, allow the type of a polymorphic object to change during its lifetime.</a:t>
            </a:r>
          </a:p>
        </p:txBody>
      </p:sp>
    </p:spTree>
    <p:extLst>
      <p:ext uri="{BB962C8B-B14F-4D97-AF65-F5344CB8AC3E}">
        <p14:creationId xmlns:p14="http://schemas.microsoft.com/office/powerpoint/2010/main" val="1065642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2</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How do object-oriented languages implement inclusion polymorphism?</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Object-oriented languages implement inclusion polymorphism through member functions in a hierarchy.</a:t>
            </a:r>
          </a:p>
        </p:txBody>
      </p:sp>
    </p:spTree>
    <p:extLst>
      <p:ext uri="{BB962C8B-B14F-4D97-AF65-F5344CB8AC3E}">
        <p14:creationId xmlns:p14="http://schemas.microsoft.com/office/powerpoint/2010/main" val="35956355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20</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What is the role of a type system in a programming language?</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A type system introduces consistency into a programming language. It serves as the first line of defense against coding relationships between unrelated entities and enables the compiler to check whether coded relations follow well-defined sets of rules.</a:t>
            </a:r>
          </a:p>
        </p:txBody>
      </p:sp>
    </p:spTree>
    <p:extLst>
      <p:ext uri="{BB962C8B-B14F-4D97-AF65-F5344CB8AC3E}">
        <p14:creationId xmlns:p14="http://schemas.microsoft.com/office/powerpoint/2010/main" val="2466876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21</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Describe the difference between ad-hoc and parametric polymorphism as defined by Christopher Strachey.</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Ad-hoc polymorphism is when a function works, or appears to work, on several different types and may behave in unrelated ways for each type. Parametric polymorphism is when a function works uniformly on a range of types, and these types usually exhibit some common structure.</a:t>
            </a:r>
          </a:p>
        </p:txBody>
      </p:sp>
    </p:spTree>
    <p:extLst>
      <p:ext uri="{BB962C8B-B14F-4D97-AF65-F5344CB8AC3E}">
        <p14:creationId xmlns:p14="http://schemas.microsoft.com/office/powerpoint/2010/main" val="40883380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22</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 What is the main difference between coercion and overloading as types of ad-hoc polymorphism?</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Coercion addresses differences between argument types in a function call and the parameter types in the function's definition, allowing type conversion. Overloading, on the other hand, allows function calls with the same identifier but different argument types to be bound to function definitions with correspondingly different parameter types.</a:t>
            </a:r>
          </a:p>
        </p:txBody>
      </p:sp>
    </p:spTree>
    <p:extLst>
      <p:ext uri="{BB962C8B-B14F-4D97-AF65-F5344CB8AC3E}">
        <p14:creationId xmlns:p14="http://schemas.microsoft.com/office/powerpoint/2010/main" val="21679076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23</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 How does universal polymorphism differ from ad-hoc polymorphism?</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Unlike ad-hoc polymorphism, which may only appear polymorphic upon initial observation, universal polymorphism is true polymorphism. Its polymorphic character remains evident even after close scrutiny. Moreover, universal polymorphism imposes no restriction on the admissible types, allowing the same logic to apply to a potentially unlimited range of types.</a:t>
            </a:r>
          </a:p>
        </p:txBody>
      </p:sp>
    </p:spTree>
    <p:extLst>
      <p:ext uri="{BB962C8B-B14F-4D97-AF65-F5344CB8AC3E}">
        <p14:creationId xmlns:p14="http://schemas.microsoft.com/office/powerpoint/2010/main" val="2138308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24</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Explain inclusion polymorphism and how it relates to object-oriented languages.</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Inclusion polymorphism allows for multiple member function definitions with the same name throughout an inheritance hierarchy and selects the appropriate definition based on the object's type. This type belongs to an inheritance hierarchy, and the term "inclusion" refers to the base type including the derived types within this hierarchy. Inclusion polymorphism is specific to object-oriented languages.</a:t>
            </a:r>
          </a:p>
        </p:txBody>
      </p:sp>
    </p:spTree>
    <p:extLst>
      <p:ext uri="{BB962C8B-B14F-4D97-AF65-F5344CB8AC3E}">
        <p14:creationId xmlns:p14="http://schemas.microsoft.com/office/powerpoint/2010/main" val="1214701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25</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What is parametric polymorphism, and how is it implemented in C++?</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Parametric (or generic) polymorphism allows function definitions to share identical logic independently of type. It ensures that the same function logic can be applied across any type, provided certain conditions, like the presence of relevant operators, are met. In C++, parametric polymorphism is implemented at compile-time using template syntax.</a:t>
            </a:r>
          </a:p>
        </p:txBody>
      </p:sp>
    </p:spTree>
    <p:extLst>
      <p:ext uri="{BB962C8B-B14F-4D97-AF65-F5344CB8AC3E}">
        <p14:creationId xmlns:p14="http://schemas.microsoft.com/office/powerpoint/2010/main" val="38441967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26</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Which programming language was C++ originally designed as a synthesis of?</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C++ was originally designed as a synthesis of C and object-orientation Simula-style.</a:t>
            </a:r>
          </a:p>
        </p:txBody>
      </p:sp>
    </p:spTree>
    <p:extLst>
      <p:ext uri="{BB962C8B-B14F-4D97-AF65-F5344CB8AC3E}">
        <p14:creationId xmlns:p14="http://schemas.microsoft.com/office/powerpoint/2010/main" val="26766120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27</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How does inlining improve function execution time?</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Inlining improves a function's execution time by replacing the function call with the function logic, thereby eliminating the overhead associated with parameter passing.</a:t>
            </a:r>
          </a:p>
        </p:txBody>
      </p:sp>
    </p:spTree>
    <p:extLst>
      <p:ext uri="{BB962C8B-B14F-4D97-AF65-F5344CB8AC3E}">
        <p14:creationId xmlns:p14="http://schemas.microsoft.com/office/powerpoint/2010/main" val="1930407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28</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How does C++ handle dynamic memory allocation errors in versions prior to C++98 compared to versions post C++98?</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Prior to C++98, the new operator would return the null address if it encountered an error, like insufficient memory. Since C++98, by default, the new operator throws an exception if it encounters an error.</a:t>
            </a:r>
          </a:p>
        </p:txBody>
      </p:sp>
    </p:spTree>
    <p:extLst>
      <p:ext uri="{BB962C8B-B14F-4D97-AF65-F5344CB8AC3E}">
        <p14:creationId xmlns:p14="http://schemas.microsoft.com/office/powerpoint/2010/main" val="18231301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29</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What is a virtual table in the context of C++ and why is it used?</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A virtual table is a mechanism used by most C++ compilers to implement dynamic dispatch. It contains pointers that redirect to member function implementations corresponding to an object's dynamic type. The virtual table helps in selecting the correct implementation of a member function at runtime for a given object.</a:t>
            </a:r>
          </a:p>
        </p:txBody>
      </p:sp>
    </p:spTree>
    <p:extLst>
      <p:ext uri="{BB962C8B-B14F-4D97-AF65-F5344CB8AC3E}">
        <p14:creationId xmlns:p14="http://schemas.microsoft.com/office/powerpoint/2010/main" val="3792040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3</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What is the difference between a static type and a dynamic type of a polymorphic object?</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The static type of a polymorphic object refers to the type of the object's hierarchy, while its dynamic type refers to the object's actual type.</a:t>
            </a:r>
          </a:p>
        </p:txBody>
      </p:sp>
    </p:spTree>
    <p:extLst>
      <p:ext uri="{BB962C8B-B14F-4D97-AF65-F5344CB8AC3E}">
        <p14:creationId xmlns:p14="http://schemas.microsoft.com/office/powerpoint/2010/main" val="1619955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30</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What is the purpose of using the keyword "delete" in the context of C++11?</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In C++11, the keyword "delete" is used to inform the compiler that a default definition of a member function should not be created.</a:t>
            </a:r>
          </a:p>
        </p:txBody>
      </p:sp>
    </p:spTree>
    <p:extLst>
      <p:ext uri="{BB962C8B-B14F-4D97-AF65-F5344CB8AC3E}">
        <p14:creationId xmlns:p14="http://schemas.microsoft.com/office/powerpoint/2010/main" val="3924650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4</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How does the compiler bind a function call to a function definition?</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The compiler binds a function call to a function definition using an object's type, and the binding can be either early binding (based on the object's static type) or dynamic dispatch (based on the object's dynamic type).</a:t>
            </a:r>
          </a:p>
        </p:txBody>
      </p:sp>
    </p:spTree>
    <p:extLst>
      <p:ext uri="{BB962C8B-B14F-4D97-AF65-F5344CB8AC3E}">
        <p14:creationId xmlns:p14="http://schemas.microsoft.com/office/powerpoint/2010/main" val="16126456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5</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What is the purpose of the virtual keyword in C++?</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The virtual keyword in C++ instructs the compiler to postpone binding a member function call until run-time, allowing the most derived version of the function to be called based on the object's dynamic type.</a:t>
            </a:r>
          </a:p>
        </p:txBody>
      </p:sp>
    </p:spTree>
    <p:extLst>
      <p:ext uri="{BB962C8B-B14F-4D97-AF65-F5344CB8AC3E}">
        <p14:creationId xmlns:p14="http://schemas.microsoft.com/office/powerpoint/2010/main" val="18766507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6</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What is the main characteristic of a pure virtual function?</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A pure virtual function is a signature without a definition, and it requires derived classes to provide the implementation.</a:t>
            </a:r>
          </a:p>
        </p:txBody>
      </p:sp>
    </p:spTree>
    <p:extLst>
      <p:ext uri="{BB962C8B-B14F-4D97-AF65-F5344CB8AC3E}">
        <p14:creationId xmlns:p14="http://schemas.microsoft.com/office/powerpoint/2010/main" val="243515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7</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Why are abstract classes unable to be instantiated?</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Abstract classes contain or inherit a pure virtual function for which no implementation is provided in the base class, hence they cannot be instantiated.</a:t>
            </a:r>
          </a:p>
        </p:txBody>
      </p:sp>
    </p:spTree>
    <p:extLst>
      <p:ext uri="{BB962C8B-B14F-4D97-AF65-F5344CB8AC3E}">
        <p14:creationId xmlns:p14="http://schemas.microsoft.com/office/powerpoint/2010/main" val="2019249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8</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What is the importance of an array of pointers in object-oriented design?</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An array of pointers provides a systematic technique to access objects of different dynamic types within the same hierarchy, allowing for polymorphic behavior.</a:t>
            </a:r>
          </a:p>
        </p:txBody>
      </p:sp>
    </p:spTree>
    <p:extLst>
      <p:ext uri="{BB962C8B-B14F-4D97-AF65-F5344CB8AC3E}">
        <p14:creationId xmlns:p14="http://schemas.microsoft.com/office/powerpoint/2010/main" val="3375663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D73D6A-6AD5-101C-A4B6-9B8AF6A57E7B}"/>
              </a:ext>
            </a:extLst>
          </p:cNvPr>
          <p:cNvSpPr>
            <a:spLocks noGrp="1"/>
          </p:cNvSpPr>
          <p:nvPr>
            <p:ph type="sldNum" sz="quarter" idx="12"/>
          </p:nvPr>
        </p:nvSpPr>
        <p:spPr/>
        <p:txBody>
          <a:bodyPr/>
          <a:lstStyle/>
          <a:p>
            <a:fld id="{3DC6154F-A476-438D-AEB7-4F85F35712A5}" type="slidenum">
              <a:rPr lang="en-CA" smtClean="0"/>
              <a:t>9</a:t>
            </a:fld>
            <a:endParaRPr lang="en-CA"/>
          </a:p>
        </p:txBody>
      </p:sp>
      <p:sp>
        <p:nvSpPr>
          <p:cNvPr id="5" name="Rectangle 11273">
            <a:extLst>
              <a:ext uri="{FF2B5EF4-FFF2-40B4-BE49-F238E27FC236}">
                <a16:creationId xmlns:a16="http://schemas.microsoft.com/office/drawing/2014/main" id="{CDB8737D-7ED8-9891-0EE3-69A8E7EDEA28}"/>
              </a:ext>
            </a:extLst>
          </p:cNvPr>
          <p:cNvSpPr>
            <a:spLocks noChangeArrowheads="1"/>
          </p:cNvSpPr>
          <p:nvPr/>
        </p:nvSpPr>
        <p:spPr bwMode="auto">
          <a:xfrm>
            <a:off x="420624" y="2193403"/>
            <a:ext cx="125749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en-US" sz="4000" dirty="0">
                <a:latin typeface="Segoe UI "/>
                <a:ea typeface="Open Sans" pitchFamily="2" charset="0"/>
                <a:cs typeface="Arial" panose="020B0604020202020204" pitchFamily="34" charset="0"/>
              </a:rPr>
              <a:t>Why do inheritance hierarchies that access resources at multiple levels require intervention?</a:t>
            </a:r>
          </a:p>
        </p:txBody>
      </p:sp>
      <p:sp>
        <p:nvSpPr>
          <p:cNvPr id="2" name="Rectangle 11273">
            <a:extLst>
              <a:ext uri="{FF2B5EF4-FFF2-40B4-BE49-F238E27FC236}">
                <a16:creationId xmlns:a16="http://schemas.microsoft.com/office/drawing/2014/main" id="{45077177-1B57-C400-B4C7-B12BAE73A0BE}"/>
              </a:ext>
            </a:extLst>
          </p:cNvPr>
          <p:cNvSpPr>
            <a:spLocks noChangeArrowheads="1"/>
          </p:cNvSpPr>
          <p:nvPr/>
        </p:nvSpPr>
        <p:spPr bwMode="auto">
          <a:xfrm>
            <a:off x="841339" y="4181748"/>
            <a:ext cx="1203332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571500" indent="-571500">
              <a:buFont typeface="Wingdings" panose="05000000000000000000" pitchFamily="2" charset="2"/>
              <a:buChar char="ü"/>
            </a:pPr>
            <a:r>
              <a:rPr lang="en-US" sz="3600" dirty="0">
                <a:latin typeface="Open Sans" pitchFamily="2" charset="0"/>
                <a:ea typeface="Open Sans" pitchFamily="2" charset="0"/>
                <a:cs typeface="Open Sans" pitchFamily="2" charset="0"/>
              </a:rPr>
              <a:t>Answer: Inheritance hierarchies that access resources at multiple levels require intervention to manage relationships between special member functions. It ensures appropriate calls are made between these functions, especially when dealing with resources like memory.</a:t>
            </a:r>
          </a:p>
        </p:txBody>
      </p:sp>
    </p:spTree>
    <p:extLst>
      <p:ext uri="{BB962C8B-B14F-4D97-AF65-F5344CB8AC3E}">
        <p14:creationId xmlns:p14="http://schemas.microsoft.com/office/powerpoint/2010/main" val="161470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Coolers">
      <a:dk1>
        <a:sysClr val="windowText" lastClr="000000"/>
      </a:dk1>
      <a:lt1>
        <a:sysClr val="window" lastClr="FFFFFF"/>
      </a:lt1>
      <a:dk2>
        <a:srgbClr val="434A54"/>
      </a:dk2>
      <a:lt2>
        <a:srgbClr val="E6E9ED"/>
      </a:lt2>
      <a:accent1>
        <a:srgbClr val="06AED5"/>
      </a:accent1>
      <a:accent2>
        <a:srgbClr val="EA2B1F"/>
      </a:accent2>
      <a:accent3>
        <a:srgbClr val="66017E"/>
      </a:accent3>
      <a:accent4>
        <a:srgbClr val="FFBE0B"/>
      </a:accent4>
      <a:accent5>
        <a:srgbClr val="2525C6"/>
      </a:accent5>
      <a:accent6>
        <a:srgbClr val="29BF12"/>
      </a:accent6>
      <a:hlink>
        <a:srgbClr val="06AED5"/>
      </a:hlink>
      <a:folHlink>
        <a:srgbClr val="7E2F91"/>
      </a:folHlink>
    </a:clrScheme>
    <a:fontScheme name="Segoe: Bold - Light">
      <a:majorFont>
        <a:latin typeface="Segoe UI Bold"/>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57020</TotalTime>
  <Words>1661</Words>
  <Application>Microsoft Office PowerPoint</Application>
  <PresentationFormat>Custom</PresentationFormat>
  <Paragraphs>93</Paragraphs>
  <Slides>30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Calibri</vt:lpstr>
      <vt:lpstr>Calibri Light</vt:lpstr>
      <vt:lpstr>Open Sans</vt:lpstr>
      <vt:lpstr>Segoe UI </vt:lpstr>
      <vt:lpstr>Segoe UI Bold</vt:lpstr>
      <vt:lpstr>Segoe UI Light</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Non-incandescent emission in laser-induced incandescenvce measurements of metal nanoparticles</dc:title>
  <dc:creator>Stephen Robinson-Enebeli</dc:creator>
  <cp:lastModifiedBy>Sina Talebi</cp:lastModifiedBy>
  <cp:revision>1058</cp:revision>
  <dcterms:created xsi:type="dcterms:W3CDTF">2019-04-26T20:45:28Z</dcterms:created>
  <dcterms:modified xsi:type="dcterms:W3CDTF">2023-08-15T18:21:18Z</dcterms:modified>
</cp:coreProperties>
</file>