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59" r:id="rId4"/>
    <p:sldId id="260" r:id="rId5"/>
    <p:sldId id="285" r:id="rId6"/>
    <p:sldId id="273" r:id="rId7"/>
    <p:sldId id="261" r:id="rId8"/>
    <p:sldId id="262" r:id="rId9"/>
    <p:sldId id="263" r:id="rId10"/>
    <p:sldId id="286" r:id="rId11"/>
    <p:sldId id="265" r:id="rId12"/>
    <p:sldId id="274" r:id="rId13"/>
    <p:sldId id="267" r:id="rId14"/>
    <p:sldId id="275" r:id="rId15"/>
    <p:sldId id="276" r:id="rId16"/>
    <p:sldId id="277" r:id="rId17"/>
    <p:sldId id="268" r:id="rId18"/>
    <p:sldId id="282" r:id="rId19"/>
    <p:sldId id="272" r:id="rId20"/>
    <p:sldId id="278" r:id="rId21"/>
    <p:sldId id="271" r:id="rId22"/>
    <p:sldId id="279" r:id="rId23"/>
    <p:sldId id="269" r:id="rId24"/>
    <p:sldId id="280" r:id="rId25"/>
    <p:sldId id="270" r:id="rId26"/>
    <p:sldId id="281" r:id="rId27"/>
    <p:sldId id="283" r:id="rId28"/>
    <p:sldId id="289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3E7D6-5E6A-4010-8227-6EC815CCC9A2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B7D7014-45E3-4539-8CEA-EB6F8A113EE3}">
      <dgm:prSet phldrT="[Metin]"/>
      <dgm:spPr/>
      <dgm:t>
        <a:bodyPr/>
        <a:lstStyle/>
        <a:p>
          <a:r>
            <a:rPr lang="tr-TR" dirty="0" err="1"/>
            <a:t>Kestirimci</a:t>
          </a:r>
          <a:r>
            <a:rPr lang="tr-TR" dirty="0"/>
            <a:t> Bakım</a:t>
          </a:r>
        </a:p>
      </dgm:t>
    </dgm:pt>
    <dgm:pt modelId="{89023AB8-D1D1-4B17-A747-033AA5D47FB3}" type="parTrans" cxnId="{19539135-062B-49F1-9DCA-8CF575FE5283}">
      <dgm:prSet/>
      <dgm:spPr/>
      <dgm:t>
        <a:bodyPr/>
        <a:lstStyle/>
        <a:p>
          <a:endParaRPr lang="tr-TR"/>
        </a:p>
      </dgm:t>
    </dgm:pt>
    <dgm:pt modelId="{5FA650BA-6189-4922-8F88-B734735D2192}" type="sibTrans" cxnId="{19539135-062B-49F1-9DCA-8CF575FE5283}">
      <dgm:prSet/>
      <dgm:spPr/>
      <dgm:t>
        <a:bodyPr/>
        <a:lstStyle/>
        <a:p>
          <a:endParaRPr lang="tr-TR"/>
        </a:p>
      </dgm:t>
    </dgm:pt>
    <dgm:pt modelId="{7CBF9E87-6263-4B55-A3D9-9889269DAE91}">
      <dgm:prSet phldrT="[Metin]"/>
      <dgm:spPr/>
      <dgm:t>
        <a:bodyPr/>
        <a:lstStyle/>
        <a:p>
          <a:r>
            <a:rPr lang="tr-TR" dirty="0"/>
            <a:t>Bakım Türleri</a:t>
          </a:r>
        </a:p>
      </dgm:t>
    </dgm:pt>
    <dgm:pt modelId="{5A2F3925-E3FB-4A81-8969-2C8BFDA75AF1}" type="parTrans" cxnId="{22DA4650-264F-480E-9852-B9FB0F99AFA3}">
      <dgm:prSet/>
      <dgm:spPr/>
      <dgm:t>
        <a:bodyPr/>
        <a:lstStyle/>
        <a:p>
          <a:endParaRPr lang="tr-TR"/>
        </a:p>
      </dgm:t>
    </dgm:pt>
    <dgm:pt modelId="{70DB7D26-0C45-43A2-9921-048DAA3C8CAE}" type="sibTrans" cxnId="{22DA4650-264F-480E-9852-B9FB0F99AFA3}">
      <dgm:prSet/>
      <dgm:spPr/>
      <dgm:t>
        <a:bodyPr/>
        <a:lstStyle/>
        <a:p>
          <a:endParaRPr lang="tr-TR"/>
        </a:p>
      </dgm:t>
    </dgm:pt>
    <dgm:pt modelId="{1C9A4ADB-66B2-4583-82F4-7CDDCE816256}">
      <dgm:prSet phldrT="[Metin]"/>
      <dgm:spPr/>
      <dgm:t>
        <a:bodyPr/>
        <a:lstStyle/>
        <a:p>
          <a:r>
            <a:rPr lang="tr-TR" dirty="0"/>
            <a:t>Problemler</a:t>
          </a:r>
        </a:p>
      </dgm:t>
    </dgm:pt>
    <dgm:pt modelId="{C2EBA55D-D6CD-4F3C-8DBC-2C454B8322DB}" type="parTrans" cxnId="{CCD66F87-575E-4D0C-BD19-6041A02303E3}">
      <dgm:prSet/>
      <dgm:spPr/>
      <dgm:t>
        <a:bodyPr/>
        <a:lstStyle/>
        <a:p>
          <a:endParaRPr lang="tr-TR"/>
        </a:p>
      </dgm:t>
    </dgm:pt>
    <dgm:pt modelId="{8C069BAA-BAB9-472A-A515-B825C0C3271F}" type="sibTrans" cxnId="{CCD66F87-575E-4D0C-BD19-6041A02303E3}">
      <dgm:prSet/>
      <dgm:spPr/>
      <dgm:t>
        <a:bodyPr/>
        <a:lstStyle/>
        <a:p>
          <a:endParaRPr lang="tr-TR"/>
        </a:p>
      </dgm:t>
    </dgm:pt>
    <dgm:pt modelId="{7ABC650E-1837-436C-85B4-17F7D39D56D4}">
      <dgm:prSet phldrT="[Metin]"/>
      <dgm:spPr/>
      <dgm:t>
        <a:bodyPr/>
        <a:lstStyle/>
        <a:p>
          <a:r>
            <a:rPr lang="tr-TR" dirty="0"/>
            <a:t>Kullanılan Teknolojiler</a:t>
          </a:r>
        </a:p>
      </dgm:t>
    </dgm:pt>
    <dgm:pt modelId="{3082F7CF-A9D7-4640-9FB4-1E37FBE240D4}" type="parTrans" cxnId="{8BFF7B4B-C593-4BC2-8637-90627D6BB366}">
      <dgm:prSet/>
      <dgm:spPr/>
      <dgm:t>
        <a:bodyPr/>
        <a:lstStyle/>
        <a:p>
          <a:endParaRPr lang="tr-TR"/>
        </a:p>
      </dgm:t>
    </dgm:pt>
    <dgm:pt modelId="{F0340A95-3CC2-49C6-B123-C05E982DE3E4}" type="sibTrans" cxnId="{8BFF7B4B-C593-4BC2-8637-90627D6BB366}">
      <dgm:prSet/>
      <dgm:spPr/>
      <dgm:t>
        <a:bodyPr/>
        <a:lstStyle/>
        <a:p>
          <a:endParaRPr lang="tr-TR"/>
        </a:p>
      </dgm:t>
    </dgm:pt>
    <dgm:pt modelId="{0F8557C1-554C-472C-9B9B-691CAC113DC0}">
      <dgm:prSet phldrT="[Metin]"/>
      <dgm:spPr/>
      <dgm:t>
        <a:bodyPr/>
        <a:lstStyle/>
        <a:p>
          <a:r>
            <a:rPr lang="tr-TR" dirty="0" err="1"/>
            <a:t>PoC</a:t>
          </a:r>
          <a:r>
            <a:rPr lang="tr-TR" dirty="0"/>
            <a:t> Çalışması</a:t>
          </a:r>
        </a:p>
      </dgm:t>
    </dgm:pt>
    <dgm:pt modelId="{10D8C950-3D89-45E0-9164-D7F049CAF564}" type="parTrans" cxnId="{9FF4C29E-56D9-4FA4-BB24-400CD9EA793B}">
      <dgm:prSet/>
      <dgm:spPr/>
      <dgm:t>
        <a:bodyPr/>
        <a:lstStyle/>
        <a:p>
          <a:endParaRPr lang="tr-TR"/>
        </a:p>
      </dgm:t>
    </dgm:pt>
    <dgm:pt modelId="{B52DD047-E7D7-45BF-805A-76E9B257ED54}" type="sibTrans" cxnId="{9FF4C29E-56D9-4FA4-BB24-400CD9EA793B}">
      <dgm:prSet/>
      <dgm:spPr/>
      <dgm:t>
        <a:bodyPr/>
        <a:lstStyle/>
        <a:p>
          <a:endParaRPr lang="tr-TR"/>
        </a:p>
      </dgm:t>
    </dgm:pt>
    <dgm:pt modelId="{3C1A78E5-D39D-4B57-B5E8-6A040343E0A8}">
      <dgm:prSet phldrT="[Metin]"/>
      <dgm:spPr/>
      <dgm:t>
        <a:bodyPr/>
        <a:lstStyle/>
        <a:p>
          <a:r>
            <a:rPr lang="tr-TR" dirty="0"/>
            <a:t>Uygulama Alanları</a:t>
          </a:r>
        </a:p>
      </dgm:t>
    </dgm:pt>
    <dgm:pt modelId="{067EEEF5-84BF-4385-B4D5-E38E69717C9D}" type="parTrans" cxnId="{1593A57C-1EDA-4287-BA7C-B4059873BBDA}">
      <dgm:prSet/>
      <dgm:spPr/>
      <dgm:t>
        <a:bodyPr/>
        <a:lstStyle/>
        <a:p>
          <a:endParaRPr lang="tr-TR"/>
        </a:p>
      </dgm:t>
    </dgm:pt>
    <dgm:pt modelId="{3B3C8392-4A8B-415B-B816-9B9E8D56A4E5}" type="sibTrans" cxnId="{1593A57C-1EDA-4287-BA7C-B4059873BBDA}">
      <dgm:prSet/>
      <dgm:spPr/>
      <dgm:t>
        <a:bodyPr/>
        <a:lstStyle/>
        <a:p>
          <a:endParaRPr lang="tr-TR"/>
        </a:p>
      </dgm:t>
    </dgm:pt>
    <dgm:pt modelId="{927FE9F3-E95A-448D-8112-A187727A4EA8}">
      <dgm:prSet phldrT="[Metin]"/>
      <dgm:spPr/>
      <dgm:t>
        <a:bodyPr/>
        <a:lstStyle/>
        <a:p>
          <a:r>
            <a:rPr lang="tr-TR" dirty="0"/>
            <a:t>Demo</a:t>
          </a:r>
        </a:p>
      </dgm:t>
    </dgm:pt>
    <dgm:pt modelId="{7FF6ECB9-832B-4892-B7DD-C63ADA81EA11}" type="parTrans" cxnId="{1E1EF005-C061-47CD-9FE9-B2DE6BC24278}">
      <dgm:prSet/>
      <dgm:spPr/>
      <dgm:t>
        <a:bodyPr/>
        <a:lstStyle/>
        <a:p>
          <a:endParaRPr lang="tr-TR"/>
        </a:p>
      </dgm:t>
    </dgm:pt>
    <dgm:pt modelId="{C4B6547F-14EF-4DCE-B105-DF902DD15B50}" type="sibTrans" cxnId="{1E1EF005-C061-47CD-9FE9-B2DE6BC24278}">
      <dgm:prSet/>
      <dgm:spPr/>
      <dgm:t>
        <a:bodyPr/>
        <a:lstStyle/>
        <a:p>
          <a:endParaRPr lang="tr-TR"/>
        </a:p>
      </dgm:t>
    </dgm:pt>
    <dgm:pt modelId="{9359B58D-E67B-4906-B5C2-5B1EB359F172}" type="pres">
      <dgm:prSet presAssocID="{FEB3E7D6-5E6A-4010-8227-6EC815CCC9A2}" presName="Name0" presStyleCnt="0">
        <dgm:presLayoutVars>
          <dgm:chMax val="7"/>
          <dgm:chPref val="7"/>
          <dgm:dir/>
        </dgm:presLayoutVars>
      </dgm:prSet>
      <dgm:spPr/>
    </dgm:pt>
    <dgm:pt modelId="{B33D3A58-B871-4FCB-9E2E-3417FA620AA1}" type="pres">
      <dgm:prSet presAssocID="{FEB3E7D6-5E6A-4010-8227-6EC815CCC9A2}" presName="dot1" presStyleLbl="alignNode1" presStyleIdx="0" presStyleCnt="18"/>
      <dgm:spPr/>
    </dgm:pt>
    <dgm:pt modelId="{503401DD-3057-40E7-B9E4-84B69A191CC0}" type="pres">
      <dgm:prSet presAssocID="{FEB3E7D6-5E6A-4010-8227-6EC815CCC9A2}" presName="dot2" presStyleLbl="alignNode1" presStyleIdx="1" presStyleCnt="18"/>
      <dgm:spPr/>
    </dgm:pt>
    <dgm:pt modelId="{D364E118-B4C5-49A6-9AE3-C4030BD068CE}" type="pres">
      <dgm:prSet presAssocID="{FEB3E7D6-5E6A-4010-8227-6EC815CCC9A2}" presName="dot3" presStyleLbl="alignNode1" presStyleIdx="2" presStyleCnt="18"/>
      <dgm:spPr/>
    </dgm:pt>
    <dgm:pt modelId="{D7FE5655-0B57-480E-86C2-465800D39888}" type="pres">
      <dgm:prSet presAssocID="{FEB3E7D6-5E6A-4010-8227-6EC815CCC9A2}" presName="dot4" presStyleLbl="alignNode1" presStyleIdx="3" presStyleCnt="18"/>
      <dgm:spPr/>
    </dgm:pt>
    <dgm:pt modelId="{3BF07108-8734-4F8A-A7E6-80EB28E1D70A}" type="pres">
      <dgm:prSet presAssocID="{FEB3E7D6-5E6A-4010-8227-6EC815CCC9A2}" presName="dot5" presStyleLbl="alignNode1" presStyleIdx="4" presStyleCnt="18"/>
      <dgm:spPr/>
    </dgm:pt>
    <dgm:pt modelId="{B1A6A4D9-C285-4588-BA32-B7345A620328}" type="pres">
      <dgm:prSet presAssocID="{FEB3E7D6-5E6A-4010-8227-6EC815CCC9A2}" presName="dot6" presStyleLbl="alignNode1" presStyleIdx="5" presStyleCnt="18"/>
      <dgm:spPr/>
    </dgm:pt>
    <dgm:pt modelId="{921E90CD-BB92-495E-A076-940C0A450EEA}" type="pres">
      <dgm:prSet presAssocID="{FEB3E7D6-5E6A-4010-8227-6EC815CCC9A2}" presName="dot7" presStyleLbl="alignNode1" presStyleIdx="6" presStyleCnt="18"/>
      <dgm:spPr/>
    </dgm:pt>
    <dgm:pt modelId="{34949C08-FB63-41B1-9AF1-082D7C8585B9}" type="pres">
      <dgm:prSet presAssocID="{FEB3E7D6-5E6A-4010-8227-6EC815CCC9A2}" presName="dot8" presStyleLbl="alignNode1" presStyleIdx="7" presStyleCnt="18"/>
      <dgm:spPr/>
    </dgm:pt>
    <dgm:pt modelId="{3682DFA9-4FF5-49C5-B610-44266665ABF8}" type="pres">
      <dgm:prSet presAssocID="{FEB3E7D6-5E6A-4010-8227-6EC815CCC9A2}" presName="dot9" presStyleLbl="alignNode1" presStyleIdx="8" presStyleCnt="18"/>
      <dgm:spPr/>
    </dgm:pt>
    <dgm:pt modelId="{7ABB93F1-5591-4891-8FB1-B008DE5D98DD}" type="pres">
      <dgm:prSet presAssocID="{FEB3E7D6-5E6A-4010-8227-6EC815CCC9A2}" presName="dot10" presStyleLbl="alignNode1" presStyleIdx="9" presStyleCnt="18"/>
      <dgm:spPr/>
    </dgm:pt>
    <dgm:pt modelId="{087DF653-ED93-4364-89C8-BCA979E63AC6}" type="pres">
      <dgm:prSet presAssocID="{FEB3E7D6-5E6A-4010-8227-6EC815CCC9A2}" presName="dot11" presStyleLbl="alignNode1" presStyleIdx="10" presStyleCnt="18"/>
      <dgm:spPr/>
    </dgm:pt>
    <dgm:pt modelId="{B31F29E4-F691-468A-8183-2D8EAD3D1C6E}" type="pres">
      <dgm:prSet presAssocID="{FEB3E7D6-5E6A-4010-8227-6EC815CCC9A2}" presName="dotArrow1" presStyleLbl="alignNode1" presStyleIdx="11" presStyleCnt="18"/>
      <dgm:spPr/>
    </dgm:pt>
    <dgm:pt modelId="{8BC09680-7FE0-423A-960B-2E31B8953F88}" type="pres">
      <dgm:prSet presAssocID="{FEB3E7D6-5E6A-4010-8227-6EC815CCC9A2}" presName="dotArrow2" presStyleLbl="alignNode1" presStyleIdx="12" presStyleCnt="18"/>
      <dgm:spPr/>
    </dgm:pt>
    <dgm:pt modelId="{69CD28C5-6DEC-49A5-9E75-877AB47770A9}" type="pres">
      <dgm:prSet presAssocID="{FEB3E7D6-5E6A-4010-8227-6EC815CCC9A2}" presName="dotArrow3" presStyleLbl="alignNode1" presStyleIdx="13" presStyleCnt="18"/>
      <dgm:spPr/>
    </dgm:pt>
    <dgm:pt modelId="{1F1AEBF8-DAB3-44FE-8876-2B93862F3D3A}" type="pres">
      <dgm:prSet presAssocID="{FEB3E7D6-5E6A-4010-8227-6EC815CCC9A2}" presName="dotArrow4" presStyleLbl="alignNode1" presStyleIdx="14" presStyleCnt="18"/>
      <dgm:spPr/>
    </dgm:pt>
    <dgm:pt modelId="{02D3F58C-E8B8-4D80-9982-A10E675561EE}" type="pres">
      <dgm:prSet presAssocID="{FEB3E7D6-5E6A-4010-8227-6EC815CCC9A2}" presName="dotArrow5" presStyleLbl="alignNode1" presStyleIdx="15" presStyleCnt="18"/>
      <dgm:spPr/>
    </dgm:pt>
    <dgm:pt modelId="{4A622A03-6397-47B0-AB82-90376D1BDDAD}" type="pres">
      <dgm:prSet presAssocID="{FEB3E7D6-5E6A-4010-8227-6EC815CCC9A2}" presName="dotArrow6" presStyleLbl="alignNode1" presStyleIdx="16" presStyleCnt="18"/>
      <dgm:spPr/>
    </dgm:pt>
    <dgm:pt modelId="{CD6EE3A8-08FD-43B2-B002-1A3FBD7C172B}" type="pres">
      <dgm:prSet presAssocID="{FEB3E7D6-5E6A-4010-8227-6EC815CCC9A2}" presName="dotArrow7" presStyleLbl="alignNode1" presStyleIdx="17" presStyleCnt="18"/>
      <dgm:spPr/>
    </dgm:pt>
    <dgm:pt modelId="{CB76DB46-859C-4FA3-98C9-7FC9AD917308}" type="pres">
      <dgm:prSet presAssocID="{9B7D7014-45E3-4539-8CEA-EB6F8A113EE3}" presName="parTx1" presStyleLbl="node1" presStyleIdx="0" presStyleCnt="7"/>
      <dgm:spPr/>
    </dgm:pt>
    <dgm:pt modelId="{A2FBE72A-73D0-4787-A412-98283642188A}" type="pres">
      <dgm:prSet presAssocID="{5FA650BA-6189-4922-8F88-B734735D2192}" presName="picture1" presStyleCnt="0"/>
      <dgm:spPr/>
    </dgm:pt>
    <dgm:pt modelId="{CB3E765B-C445-41DE-BD58-602FECC0DE38}" type="pres">
      <dgm:prSet presAssocID="{5FA650BA-6189-4922-8F88-B734735D2192}" presName="imageRepeatNode" presStyleLbl="fgImgPlace1" presStyleIdx="0" presStyleCnt="7"/>
      <dgm:spPr/>
    </dgm:pt>
    <dgm:pt modelId="{CDAC8E08-30AB-4DAB-8950-04623ECAE677}" type="pres">
      <dgm:prSet presAssocID="{7CBF9E87-6263-4B55-A3D9-9889269DAE91}" presName="parTx2" presStyleLbl="node1" presStyleIdx="1" presStyleCnt="7"/>
      <dgm:spPr/>
    </dgm:pt>
    <dgm:pt modelId="{CE25A132-67AA-4044-86A0-048D54EF8603}" type="pres">
      <dgm:prSet presAssocID="{70DB7D26-0C45-43A2-9921-048DAA3C8CAE}" presName="picture2" presStyleCnt="0"/>
      <dgm:spPr/>
    </dgm:pt>
    <dgm:pt modelId="{6EAA052D-564E-4194-87CA-90C8B7287E70}" type="pres">
      <dgm:prSet presAssocID="{70DB7D26-0C45-43A2-9921-048DAA3C8CAE}" presName="imageRepeatNode" presStyleLbl="fgImgPlace1" presStyleIdx="1" presStyleCnt="7"/>
      <dgm:spPr/>
    </dgm:pt>
    <dgm:pt modelId="{91CFEA0C-3AFA-4F66-AA34-6FEBB9B25F42}" type="pres">
      <dgm:prSet presAssocID="{1C9A4ADB-66B2-4583-82F4-7CDDCE816256}" presName="parTx3" presStyleLbl="node1" presStyleIdx="2" presStyleCnt="7"/>
      <dgm:spPr/>
    </dgm:pt>
    <dgm:pt modelId="{0F818AFA-271E-48F5-848C-4577E77D2572}" type="pres">
      <dgm:prSet presAssocID="{8C069BAA-BAB9-472A-A515-B825C0C3271F}" presName="picture3" presStyleCnt="0"/>
      <dgm:spPr/>
    </dgm:pt>
    <dgm:pt modelId="{FF8A5295-D268-4218-9180-E99DC464ECFC}" type="pres">
      <dgm:prSet presAssocID="{8C069BAA-BAB9-472A-A515-B825C0C3271F}" presName="imageRepeatNode" presStyleLbl="fgImgPlace1" presStyleIdx="2" presStyleCnt="7"/>
      <dgm:spPr/>
    </dgm:pt>
    <dgm:pt modelId="{34CF5577-C0DB-4965-82DD-F1D89B47F2DF}" type="pres">
      <dgm:prSet presAssocID="{3C1A78E5-D39D-4B57-B5E8-6A040343E0A8}" presName="parTx4" presStyleLbl="node1" presStyleIdx="3" presStyleCnt="7"/>
      <dgm:spPr/>
    </dgm:pt>
    <dgm:pt modelId="{31132776-FF07-4B42-8EDD-ECDE91B0D926}" type="pres">
      <dgm:prSet presAssocID="{3B3C8392-4A8B-415B-B816-9B9E8D56A4E5}" presName="picture4" presStyleCnt="0"/>
      <dgm:spPr/>
    </dgm:pt>
    <dgm:pt modelId="{41A43454-9145-4813-A769-151CCAB44498}" type="pres">
      <dgm:prSet presAssocID="{3B3C8392-4A8B-415B-B816-9B9E8D56A4E5}" presName="imageRepeatNode" presStyleLbl="fgImgPlace1" presStyleIdx="3" presStyleCnt="7"/>
      <dgm:spPr/>
    </dgm:pt>
    <dgm:pt modelId="{C019EC0D-5745-470C-BBEB-7230F3A4AC28}" type="pres">
      <dgm:prSet presAssocID="{7ABC650E-1837-436C-85B4-17F7D39D56D4}" presName="parTx5" presStyleLbl="node1" presStyleIdx="4" presStyleCnt="7"/>
      <dgm:spPr/>
    </dgm:pt>
    <dgm:pt modelId="{AD6F89BD-8124-41B6-8B60-A260CB30D614}" type="pres">
      <dgm:prSet presAssocID="{F0340A95-3CC2-49C6-B123-C05E982DE3E4}" presName="picture5" presStyleCnt="0"/>
      <dgm:spPr/>
    </dgm:pt>
    <dgm:pt modelId="{4272AD98-D9D3-488B-9706-06A20F2DDEAE}" type="pres">
      <dgm:prSet presAssocID="{F0340A95-3CC2-49C6-B123-C05E982DE3E4}" presName="imageRepeatNode" presStyleLbl="fgImgPlace1" presStyleIdx="4" presStyleCnt="7"/>
      <dgm:spPr/>
    </dgm:pt>
    <dgm:pt modelId="{7E085EE3-8F23-45A2-96B7-C4829774DEA5}" type="pres">
      <dgm:prSet presAssocID="{0F8557C1-554C-472C-9B9B-691CAC113DC0}" presName="parTx6" presStyleLbl="node1" presStyleIdx="5" presStyleCnt="7"/>
      <dgm:spPr/>
    </dgm:pt>
    <dgm:pt modelId="{0D077E7B-CD1D-4D98-A40C-9BDFAA3B9B2F}" type="pres">
      <dgm:prSet presAssocID="{B52DD047-E7D7-45BF-805A-76E9B257ED54}" presName="picture6" presStyleCnt="0"/>
      <dgm:spPr/>
    </dgm:pt>
    <dgm:pt modelId="{E1671AB5-2E0C-4D9E-8D4A-1D7E40B89ABE}" type="pres">
      <dgm:prSet presAssocID="{B52DD047-E7D7-45BF-805A-76E9B257ED54}" presName="imageRepeatNode" presStyleLbl="fgImgPlace1" presStyleIdx="5" presStyleCnt="7"/>
      <dgm:spPr/>
    </dgm:pt>
    <dgm:pt modelId="{11930C2D-FFB1-45EA-A016-C2A79218CAB1}" type="pres">
      <dgm:prSet presAssocID="{927FE9F3-E95A-448D-8112-A187727A4EA8}" presName="parTx7" presStyleLbl="node1" presStyleIdx="6" presStyleCnt="7"/>
      <dgm:spPr/>
    </dgm:pt>
    <dgm:pt modelId="{474F92C5-010E-4E68-9237-710F045754FE}" type="pres">
      <dgm:prSet presAssocID="{C4B6547F-14EF-4DCE-B105-DF902DD15B50}" presName="picture7" presStyleCnt="0"/>
      <dgm:spPr/>
    </dgm:pt>
    <dgm:pt modelId="{887BC8B7-1583-4B07-9DEA-C2A31F36B726}" type="pres">
      <dgm:prSet presAssocID="{C4B6547F-14EF-4DCE-B105-DF902DD15B50}" presName="imageRepeatNode" presStyleLbl="fgImgPlace1" presStyleIdx="6" presStyleCnt="7"/>
      <dgm:spPr/>
    </dgm:pt>
  </dgm:ptLst>
  <dgm:cxnLst>
    <dgm:cxn modelId="{1E1EF005-C061-47CD-9FE9-B2DE6BC24278}" srcId="{FEB3E7D6-5E6A-4010-8227-6EC815CCC9A2}" destId="{927FE9F3-E95A-448D-8112-A187727A4EA8}" srcOrd="6" destOrd="0" parTransId="{7FF6ECB9-832B-4892-B7DD-C63ADA81EA11}" sibTransId="{C4B6547F-14EF-4DCE-B105-DF902DD15B50}"/>
    <dgm:cxn modelId="{A38C5616-D2C1-42FE-8833-1B86B1629FE5}" type="presOf" srcId="{C4B6547F-14EF-4DCE-B105-DF902DD15B50}" destId="{887BC8B7-1583-4B07-9DEA-C2A31F36B726}" srcOrd="0" destOrd="0" presId="urn:microsoft.com/office/officeart/2008/layout/AscendingPictureAccentProcess"/>
    <dgm:cxn modelId="{30629F1D-60AE-40F3-90DD-BD4B6BF4F90F}" type="presOf" srcId="{1C9A4ADB-66B2-4583-82F4-7CDDCE816256}" destId="{91CFEA0C-3AFA-4F66-AA34-6FEBB9B25F42}" srcOrd="0" destOrd="0" presId="urn:microsoft.com/office/officeart/2008/layout/AscendingPictureAccentProcess"/>
    <dgm:cxn modelId="{C9FF6F28-2E1D-49A6-915F-5CA993C5DE0E}" type="presOf" srcId="{927FE9F3-E95A-448D-8112-A187727A4EA8}" destId="{11930C2D-FFB1-45EA-A016-C2A79218CAB1}" srcOrd="0" destOrd="0" presId="urn:microsoft.com/office/officeart/2008/layout/AscendingPictureAccentProcess"/>
    <dgm:cxn modelId="{44529332-1B2E-44F5-B44D-B85BF6D519C8}" type="presOf" srcId="{8C069BAA-BAB9-472A-A515-B825C0C3271F}" destId="{FF8A5295-D268-4218-9180-E99DC464ECFC}" srcOrd="0" destOrd="0" presId="urn:microsoft.com/office/officeart/2008/layout/AscendingPictureAccentProcess"/>
    <dgm:cxn modelId="{E8BC9F34-E13E-46A5-BA44-433DD54CD9A2}" type="presOf" srcId="{7ABC650E-1837-436C-85B4-17F7D39D56D4}" destId="{C019EC0D-5745-470C-BBEB-7230F3A4AC28}" srcOrd="0" destOrd="0" presId="urn:microsoft.com/office/officeart/2008/layout/AscendingPictureAccentProcess"/>
    <dgm:cxn modelId="{19539135-062B-49F1-9DCA-8CF575FE5283}" srcId="{FEB3E7D6-5E6A-4010-8227-6EC815CCC9A2}" destId="{9B7D7014-45E3-4539-8CEA-EB6F8A113EE3}" srcOrd="0" destOrd="0" parTransId="{89023AB8-D1D1-4B17-A747-033AA5D47FB3}" sibTransId="{5FA650BA-6189-4922-8F88-B734735D2192}"/>
    <dgm:cxn modelId="{C3120B3C-4A9D-4FC0-BDE1-054000603B8B}" type="presOf" srcId="{9B7D7014-45E3-4539-8CEA-EB6F8A113EE3}" destId="{CB76DB46-859C-4FA3-98C9-7FC9AD917308}" srcOrd="0" destOrd="0" presId="urn:microsoft.com/office/officeart/2008/layout/AscendingPictureAccentProcess"/>
    <dgm:cxn modelId="{2D9F703D-889A-45F9-8895-05E84EEC7438}" type="presOf" srcId="{B52DD047-E7D7-45BF-805A-76E9B257ED54}" destId="{E1671AB5-2E0C-4D9E-8D4A-1D7E40B89ABE}" srcOrd="0" destOrd="0" presId="urn:microsoft.com/office/officeart/2008/layout/AscendingPictureAccentProcess"/>
    <dgm:cxn modelId="{DC6A5B5D-9B52-4CAD-9620-3DEFAF17DEE5}" type="presOf" srcId="{5FA650BA-6189-4922-8F88-B734735D2192}" destId="{CB3E765B-C445-41DE-BD58-602FECC0DE38}" srcOrd="0" destOrd="0" presId="urn:microsoft.com/office/officeart/2008/layout/AscendingPictureAccentProcess"/>
    <dgm:cxn modelId="{5B181841-D8D5-4F7E-A7BA-046C47DF37A1}" type="presOf" srcId="{F0340A95-3CC2-49C6-B123-C05E982DE3E4}" destId="{4272AD98-D9D3-488B-9706-06A20F2DDEAE}" srcOrd="0" destOrd="0" presId="urn:microsoft.com/office/officeart/2008/layout/AscendingPictureAccentProcess"/>
    <dgm:cxn modelId="{8BFF7B4B-C593-4BC2-8637-90627D6BB366}" srcId="{FEB3E7D6-5E6A-4010-8227-6EC815CCC9A2}" destId="{7ABC650E-1837-436C-85B4-17F7D39D56D4}" srcOrd="4" destOrd="0" parTransId="{3082F7CF-A9D7-4640-9FB4-1E37FBE240D4}" sibTransId="{F0340A95-3CC2-49C6-B123-C05E982DE3E4}"/>
    <dgm:cxn modelId="{22DA4650-264F-480E-9852-B9FB0F99AFA3}" srcId="{FEB3E7D6-5E6A-4010-8227-6EC815CCC9A2}" destId="{7CBF9E87-6263-4B55-A3D9-9889269DAE91}" srcOrd="1" destOrd="0" parTransId="{5A2F3925-E3FB-4A81-8969-2C8BFDA75AF1}" sibTransId="{70DB7D26-0C45-43A2-9921-048DAA3C8CAE}"/>
    <dgm:cxn modelId="{1593A57C-1EDA-4287-BA7C-B4059873BBDA}" srcId="{FEB3E7D6-5E6A-4010-8227-6EC815CCC9A2}" destId="{3C1A78E5-D39D-4B57-B5E8-6A040343E0A8}" srcOrd="3" destOrd="0" parTransId="{067EEEF5-84BF-4385-B4D5-E38E69717C9D}" sibTransId="{3B3C8392-4A8B-415B-B816-9B9E8D56A4E5}"/>
    <dgm:cxn modelId="{CCD66F87-575E-4D0C-BD19-6041A02303E3}" srcId="{FEB3E7D6-5E6A-4010-8227-6EC815CCC9A2}" destId="{1C9A4ADB-66B2-4583-82F4-7CDDCE816256}" srcOrd="2" destOrd="0" parTransId="{C2EBA55D-D6CD-4F3C-8DBC-2C454B8322DB}" sibTransId="{8C069BAA-BAB9-472A-A515-B825C0C3271F}"/>
    <dgm:cxn modelId="{6FE23C93-1F05-4CE8-8661-B1FC03554ADB}" type="presOf" srcId="{FEB3E7D6-5E6A-4010-8227-6EC815CCC9A2}" destId="{9359B58D-E67B-4906-B5C2-5B1EB359F172}" srcOrd="0" destOrd="0" presId="urn:microsoft.com/office/officeart/2008/layout/AscendingPictureAccentProcess"/>
    <dgm:cxn modelId="{9FF4C29E-56D9-4FA4-BB24-400CD9EA793B}" srcId="{FEB3E7D6-5E6A-4010-8227-6EC815CCC9A2}" destId="{0F8557C1-554C-472C-9B9B-691CAC113DC0}" srcOrd="5" destOrd="0" parTransId="{10D8C950-3D89-45E0-9164-D7F049CAF564}" sibTransId="{B52DD047-E7D7-45BF-805A-76E9B257ED54}"/>
    <dgm:cxn modelId="{1EFFFEA2-310F-4D40-9F1C-BF4FA048838E}" type="presOf" srcId="{7CBF9E87-6263-4B55-A3D9-9889269DAE91}" destId="{CDAC8E08-30AB-4DAB-8950-04623ECAE677}" srcOrd="0" destOrd="0" presId="urn:microsoft.com/office/officeart/2008/layout/AscendingPictureAccentProcess"/>
    <dgm:cxn modelId="{E83DAEA6-E8EE-41CF-A966-EC0A092E7DFE}" type="presOf" srcId="{3B3C8392-4A8B-415B-B816-9B9E8D56A4E5}" destId="{41A43454-9145-4813-A769-151CCAB44498}" srcOrd="0" destOrd="0" presId="urn:microsoft.com/office/officeart/2008/layout/AscendingPictureAccentProcess"/>
    <dgm:cxn modelId="{BE185EBE-77C5-43B6-8DD7-E4E5A9E8FADB}" type="presOf" srcId="{70DB7D26-0C45-43A2-9921-048DAA3C8CAE}" destId="{6EAA052D-564E-4194-87CA-90C8B7287E70}" srcOrd="0" destOrd="0" presId="urn:microsoft.com/office/officeart/2008/layout/AscendingPictureAccentProcess"/>
    <dgm:cxn modelId="{6C1286ED-913D-4E65-BD58-9B5991ACC640}" type="presOf" srcId="{3C1A78E5-D39D-4B57-B5E8-6A040343E0A8}" destId="{34CF5577-C0DB-4965-82DD-F1D89B47F2DF}" srcOrd="0" destOrd="0" presId="urn:microsoft.com/office/officeart/2008/layout/AscendingPictureAccentProcess"/>
    <dgm:cxn modelId="{A9762EFA-2E57-41AA-8806-38535993CA4C}" type="presOf" srcId="{0F8557C1-554C-472C-9B9B-691CAC113DC0}" destId="{7E085EE3-8F23-45A2-96B7-C4829774DEA5}" srcOrd="0" destOrd="0" presId="urn:microsoft.com/office/officeart/2008/layout/AscendingPictureAccentProcess"/>
    <dgm:cxn modelId="{13350AA9-9185-4805-BE28-C6E3D9230EC5}" type="presParOf" srcId="{9359B58D-E67B-4906-B5C2-5B1EB359F172}" destId="{B33D3A58-B871-4FCB-9E2E-3417FA620AA1}" srcOrd="0" destOrd="0" presId="urn:microsoft.com/office/officeart/2008/layout/AscendingPictureAccentProcess"/>
    <dgm:cxn modelId="{E97E2EC9-3C24-41F6-BF1F-CD998EF5C803}" type="presParOf" srcId="{9359B58D-E67B-4906-B5C2-5B1EB359F172}" destId="{503401DD-3057-40E7-B9E4-84B69A191CC0}" srcOrd="1" destOrd="0" presId="urn:microsoft.com/office/officeart/2008/layout/AscendingPictureAccentProcess"/>
    <dgm:cxn modelId="{A5D56095-9137-4B29-8528-40818EE49420}" type="presParOf" srcId="{9359B58D-E67B-4906-B5C2-5B1EB359F172}" destId="{D364E118-B4C5-49A6-9AE3-C4030BD068CE}" srcOrd="2" destOrd="0" presId="urn:microsoft.com/office/officeart/2008/layout/AscendingPictureAccentProcess"/>
    <dgm:cxn modelId="{91F76253-4D4C-4D38-8F26-4C87BD212A55}" type="presParOf" srcId="{9359B58D-E67B-4906-B5C2-5B1EB359F172}" destId="{D7FE5655-0B57-480E-86C2-465800D39888}" srcOrd="3" destOrd="0" presId="urn:microsoft.com/office/officeart/2008/layout/AscendingPictureAccentProcess"/>
    <dgm:cxn modelId="{C8AA62AD-3C9F-4F59-99F2-4E19A7B1E40A}" type="presParOf" srcId="{9359B58D-E67B-4906-B5C2-5B1EB359F172}" destId="{3BF07108-8734-4F8A-A7E6-80EB28E1D70A}" srcOrd="4" destOrd="0" presId="urn:microsoft.com/office/officeart/2008/layout/AscendingPictureAccentProcess"/>
    <dgm:cxn modelId="{57464EB8-E38F-4E0E-BBA8-D1FD534F7CC5}" type="presParOf" srcId="{9359B58D-E67B-4906-B5C2-5B1EB359F172}" destId="{B1A6A4D9-C285-4588-BA32-B7345A620328}" srcOrd="5" destOrd="0" presId="urn:microsoft.com/office/officeart/2008/layout/AscendingPictureAccentProcess"/>
    <dgm:cxn modelId="{6F39442C-9E40-472A-B780-A8D228F517E5}" type="presParOf" srcId="{9359B58D-E67B-4906-B5C2-5B1EB359F172}" destId="{921E90CD-BB92-495E-A076-940C0A450EEA}" srcOrd="6" destOrd="0" presId="urn:microsoft.com/office/officeart/2008/layout/AscendingPictureAccentProcess"/>
    <dgm:cxn modelId="{4798A25E-3108-499B-A6DE-940F8E9BEB9A}" type="presParOf" srcId="{9359B58D-E67B-4906-B5C2-5B1EB359F172}" destId="{34949C08-FB63-41B1-9AF1-082D7C8585B9}" srcOrd="7" destOrd="0" presId="urn:microsoft.com/office/officeart/2008/layout/AscendingPictureAccentProcess"/>
    <dgm:cxn modelId="{5164189A-3661-47A5-84D5-6E4D3A3FE2FC}" type="presParOf" srcId="{9359B58D-E67B-4906-B5C2-5B1EB359F172}" destId="{3682DFA9-4FF5-49C5-B610-44266665ABF8}" srcOrd="8" destOrd="0" presId="urn:microsoft.com/office/officeart/2008/layout/AscendingPictureAccentProcess"/>
    <dgm:cxn modelId="{E23FBB2B-FAC2-416A-A114-51EFA7E8BC75}" type="presParOf" srcId="{9359B58D-E67B-4906-B5C2-5B1EB359F172}" destId="{7ABB93F1-5591-4891-8FB1-B008DE5D98DD}" srcOrd="9" destOrd="0" presId="urn:microsoft.com/office/officeart/2008/layout/AscendingPictureAccentProcess"/>
    <dgm:cxn modelId="{295E39A6-E0D7-44E3-B615-35FAF2FF8E1B}" type="presParOf" srcId="{9359B58D-E67B-4906-B5C2-5B1EB359F172}" destId="{087DF653-ED93-4364-89C8-BCA979E63AC6}" srcOrd="10" destOrd="0" presId="urn:microsoft.com/office/officeart/2008/layout/AscendingPictureAccentProcess"/>
    <dgm:cxn modelId="{0F32A40D-5AF7-40EC-9F27-8D9900EB3549}" type="presParOf" srcId="{9359B58D-E67B-4906-B5C2-5B1EB359F172}" destId="{B31F29E4-F691-468A-8183-2D8EAD3D1C6E}" srcOrd="11" destOrd="0" presId="urn:microsoft.com/office/officeart/2008/layout/AscendingPictureAccentProcess"/>
    <dgm:cxn modelId="{39683CA9-3F14-4D59-B99B-CE0677E4A101}" type="presParOf" srcId="{9359B58D-E67B-4906-B5C2-5B1EB359F172}" destId="{8BC09680-7FE0-423A-960B-2E31B8953F88}" srcOrd="12" destOrd="0" presId="urn:microsoft.com/office/officeart/2008/layout/AscendingPictureAccentProcess"/>
    <dgm:cxn modelId="{B0D62FEE-33F2-4335-933C-B5EF7A69C876}" type="presParOf" srcId="{9359B58D-E67B-4906-B5C2-5B1EB359F172}" destId="{69CD28C5-6DEC-49A5-9E75-877AB47770A9}" srcOrd="13" destOrd="0" presId="urn:microsoft.com/office/officeart/2008/layout/AscendingPictureAccentProcess"/>
    <dgm:cxn modelId="{6AEF5E73-201D-48DD-A3CB-23F34F6055ED}" type="presParOf" srcId="{9359B58D-E67B-4906-B5C2-5B1EB359F172}" destId="{1F1AEBF8-DAB3-44FE-8876-2B93862F3D3A}" srcOrd="14" destOrd="0" presId="urn:microsoft.com/office/officeart/2008/layout/AscendingPictureAccentProcess"/>
    <dgm:cxn modelId="{BE41B099-8C22-4021-A14F-5683E631BC00}" type="presParOf" srcId="{9359B58D-E67B-4906-B5C2-5B1EB359F172}" destId="{02D3F58C-E8B8-4D80-9982-A10E675561EE}" srcOrd="15" destOrd="0" presId="urn:microsoft.com/office/officeart/2008/layout/AscendingPictureAccentProcess"/>
    <dgm:cxn modelId="{55D5FD66-5DE4-4520-8B56-CF77161BD03E}" type="presParOf" srcId="{9359B58D-E67B-4906-B5C2-5B1EB359F172}" destId="{4A622A03-6397-47B0-AB82-90376D1BDDAD}" srcOrd="16" destOrd="0" presId="urn:microsoft.com/office/officeart/2008/layout/AscendingPictureAccentProcess"/>
    <dgm:cxn modelId="{476E6064-CD42-446E-A17F-37CD210B164E}" type="presParOf" srcId="{9359B58D-E67B-4906-B5C2-5B1EB359F172}" destId="{CD6EE3A8-08FD-43B2-B002-1A3FBD7C172B}" srcOrd="17" destOrd="0" presId="urn:microsoft.com/office/officeart/2008/layout/AscendingPictureAccentProcess"/>
    <dgm:cxn modelId="{9B07CE26-F042-4338-91E0-CCCDD34C7264}" type="presParOf" srcId="{9359B58D-E67B-4906-B5C2-5B1EB359F172}" destId="{CB76DB46-859C-4FA3-98C9-7FC9AD917308}" srcOrd="18" destOrd="0" presId="urn:microsoft.com/office/officeart/2008/layout/AscendingPictureAccentProcess"/>
    <dgm:cxn modelId="{2D1C6FB0-0A6F-4FD8-8BBC-CD9C912E683D}" type="presParOf" srcId="{9359B58D-E67B-4906-B5C2-5B1EB359F172}" destId="{A2FBE72A-73D0-4787-A412-98283642188A}" srcOrd="19" destOrd="0" presId="urn:microsoft.com/office/officeart/2008/layout/AscendingPictureAccentProcess"/>
    <dgm:cxn modelId="{33938EAB-0871-4024-935F-A0793E1EA7BD}" type="presParOf" srcId="{A2FBE72A-73D0-4787-A412-98283642188A}" destId="{CB3E765B-C445-41DE-BD58-602FECC0DE38}" srcOrd="0" destOrd="0" presId="urn:microsoft.com/office/officeart/2008/layout/AscendingPictureAccentProcess"/>
    <dgm:cxn modelId="{A23C38D1-E8A4-4F64-89CE-1EA6CF51AC25}" type="presParOf" srcId="{9359B58D-E67B-4906-B5C2-5B1EB359F172}" destId="{CDAC8E08-30AB-4DAB-8950-04623ECAE677}" srcOrd="20" destOrd="0" presId="urn:microsoft.com/office/officeart/2008/layout/AscendingPictureAccentProcess"/>
    <dgm:cxn modelId="{CE96B0F4-1AEF-4BE8-AFFD-73C0DC8A11B9}" type="presParOf" srcId="{9359B58D-E67B-4906-B5C2-5B1EB359F172}" destId="{CE25A132-67AA-4044-86A0-048D54EF8603}" srcOrd="21" destOrd="0" presId="urn:microsoft.com/office/officeart/2008/layout/AscendingPictureAccentProcess"/>
    <dgm:cxn modelId="{BC3C89B4-EE47-497F-A065-19C0064A9DE3}" type="presParOf" srcId="{CE25A132-67AA-4044-86A0-048D54EF8603}" destId="{6EAA052D-564E-4194-87CA-90C8B7287E70}" srcOrd="0" destOrd="0" presId="urn:microsoft.com/office/officeart/2008/layout/AscendingPictureAccentProcess"/>
    <dgm:cxn modelId="{B9E28F3F-740E-44E3-BED2-699D8C8E0267}" type="presParOf" srcId="{9359B58D-E67B-4906-B5C2-5B1EB359F172}" destId="{91CFEA0C-3AFA-4F66-AA34-6FEBB9B25F42}" srcOrd="22" destOrd="0" presId="urn:microsoft.com/office/officeart/2008/layout/AscendingPictureAccentProcess"/>
    <dgm:cxn modelId="{F516A073-7CAB-4A37-916E-67F0846E588A}" type="presParOf" srcId="{9359B58D-E67B-4906-B5C2-5B1EB359F172}" destId="{0F818AFA-271E-48F5-848C-4577E77D2572}" srcOrd="23" destOrd="0" presId="urn:microsoft.com/office/officeart/2008/layout/AscendingPictureAccentProcess"/>
    <dgm:cxn modelId="{E9E3908F-94BC-41BC-BDA8-0DAF3A7E6EF6}" type="presParOf" srcId="{0F818AFA-271E-48F5-848C-4577E77D2572}" destId="{FF8A5295-D268-4218-9180-E99DC464ECFC}" srcOrd="0" destOrd="0" presId="urn:microsoft.com/office/officeart/2008/layout/AscendingPictureAccentProcess"/>
    <dgm:cxn modelId="{75218AF1-2ECD-49FE-8D53-FCA70F80386D}" type="presParOf" srcId="{9359B58D-E67B-4906-B5C2-5B1EB359F172}" destId="{34CF5577-C0DB-4965-82DD-F1D89B47F2DF}" srcOrd="24" destOrd="0" presId="urn:microsoft.com/office/officeart/2008/layout/AscendingPictureAccentProcess"/>
    <dgm:cxn modelId="{87B5EF23-FB54-4732-96FF-54D197A37A29}" type="presParOf" srcId="{9359B58D-E67B-4906-B5C2-5B1EB359F172}" destId="{31132776-FF07-4B42-8EDD-ECDE91B0D926}" srcOrd="25" destOrd="0" presId="urn:microsoft.com/office/officeart/2008/layout/AscendingPictureAccentProcess"/>
    <dgm:cxn modelId="{C16C26A6-DDEA-4BED-8DCE-1CD05C0A49E1}" type="presParOf" srcId="{31132776-FF07-4B42-8EDD-ECDE91B0D926}" destId="{41A43454-9145-4813-A769-151CCAB44498}" srcOrd="0" destOrd="0" presId="urn:microsoft.com/office/officeart/2008/layout/AscendingPictureAccentProcess"/>
    <dgm:cxn modelId="{1E4CE9BA-475F-47FE-98D0-0EFD78DA332C}" type="presParOf" srcId="{9359B58D-E67B-4906-B5C2-5B1EB359F172}" destId="{C019EC0D-5745-470C-BBEB-7230F3A4AC28}" srcOrd="26" destOrd="0" presId="urn:microsoft.com/office/officeart/2008/layout/AscendingPictureAccentProcess"/>
    <dgm:cxn modelId="{8B0BE7B4-4B84-4AED-ADB6-6EA9AC9C5D9B}" type="presParOf" srcId="{9359B58D-E67B-4906-B5C2-5B1EB359F172}" destId="{AD6F89BD-8124-41B6-8B60-A260CB30D614}" srcOrd="27" destOrd="0" presId="urn:microsoft.com/office/officeart/2008/layout/AscendingPictureAccentProcess"/>
    <dgm:cxn modelId="{21E98288-73CC-4537-A029-0FFCDD25A3F0}" type="presParOf" srcId="{AD6F89BD-8124-41B6-8B60-A260CB30D614}" destId="{4272AD98-D9D3-488B-9706-06A20F2DDEAE}" srcOrd="0" destOrd="0" presId="urn:microsoft.com/office/officeart/2008/layout/AscendingPictureAccentProcess"/>
    <dgm:cxn modelId="{BB6D9840-6B3D-4F5F-A855-1B3C46F2B3D6}" type="presParOf" srcId="{9359B58D-E67B-4906-B5C2-5B1EB359F172}" destId="{7E085EE3-8F23-45A2-96B7-C4829774DEA5}" srcOrd="28" destOrd="0" presId="urn:microsoft.com/office/officeart/2008/layout/AscendingPictureAccentProcess"/>
    <dgm:cxn modelId="{8C78A646-A341-4A1A-B36E-A5716FCBCC05}" type="presParOf" srcId="{9359B58D-E67B-4906-B5C2-5B1EB359F172}" destId="{0D077E7B-CD1D-4D98-A40C-9BDFAA3B9B2F}" srcOrd="29" destOrd="0" presId="urn:microsoft.com/office/officeart/2008/layout/AscendingPictureAccentProcess"/>
    <dgm:cxn modelId="{E7A04A86-B812-4CB4-86D1-5B51237A5906}" type="presParOf" srcId="{0D077E7B-CD1D-4D98-A40C-9BDFAA3B9B2F}" destId="{E1671AB5-2E0C-4D9E-8D4A-1D7E40B89ABE}" srcOrd="0" destOrd="0" presId="urn:microsoft.com/office/officeart/2008/layout/AscendingPictureAccentProcess"/>
    <dgm:cxn modelId="{C79397C0-E5C9-43B2-8E41-5F8F818E31C1}" type="presParOf" srcId="{9359B58D-E67B-4906-B5C2-5B1EB359F172}" destId="{11930C2D-FFB1-45EA-A016-C2A79218CAB1}" srcOrd="30" destOrd="0" presId="urn:microsoft.com/office/officeart/2008/layout/AscendingPictureAccentProcess"/>
    <dgm:cxn modelId="{4CFE5F19-465A-432A-9EEB-FD29FB469EA3}" type="presParOf" srcId="{9359B58D-E67B-4906-B5C2-5B1EB359F172}" destId="{474F92C5-010E-4E68-9237-710F045754FE}" srcOrd="31" destOrd="0" presId="urn:microsoft.com/office/officeart/2008/layout/AscendingPictureAccentProcess"/>
    <dgm:cxn modelId="{22E096F9-1903-4A61-913C-9660742FFC7D}" type="presParOf" srcId="{474F92C5-010E-4E68-9237-710F045754FE}" destId="{887BC8B7-1583-4B07-9DEA-C2A31F36B72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3F9A5-3659-456C-84E1-DFCEE8F62E4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2171F04-BDC1-40AE-BCED-35D3A6076734}">
      <dgm:prSet phldrT="[Metin]"/>
      <dgm:spPr/>
      <dgm:t>
        <a:bodyPr/>
        <a:lstStyle/>
        <a:p>
          <a:r>
            <a:rPr lang="tr-TR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Kestirimci</a:t>
          </a: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 bakım, bir sistemdeki verinin analizini yaparak olası hataları ve geri kalan faydalı ömrü öngörerek bunlara karşı önlem almayı sağlar.</a:t>
          </a:r>
          <a:endParaRPr lang="tr-TR" dirty="0"/>
        </a:p>
      </dgm:t>
    </dgm:pt>
    <dgm:pt modelId="{6A5EFF23-42B6-4912-A6A4-C6FD20A48228}" type="parTrans" cxnId="{DFA2B7B5-BA56-4870-8AE2-BBD2D9F7954D}">
      <dgm:prSet/>
      <dgm:spPr/>
      <dgm:t>
        <a:bodyPr/>
        <a:lstStyle/>
        <a:p>
          <a:endParaRPr lang="tr-TR"/>
        </a:p>
      </dgm:t>
    </dgm:pt>
    <dgm:pt modelId="{3E418A71-964E-420A-809C-8F39179F7B38}" type="sibTrans" cxnId="{DFA2B7B5-BA56-4870-8AE2-BBD2D9F7954D}">
      <dgm:prSet/>
      <dgm:spPr/>
      <dgm:t>
        <a:bodyPr/>
        <a:lstStyle/>
        <a:p>
          <a:endParaRPr lang="tr-TR"/>
        </a:p>
      </dgm:t>
    </dgm:pt>
    <dgm:pt modelId="{F2744E1D-CCA4-46C6-B55C-E52EF281A8CF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Bir sistemin geçmiş verileri ile makine öğrenmesi, davranışındaki değişimleri görmeyi sağlar.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7C583A-9C28-4DA7-9AAD-3A09C9EB0153}" type="parTrans" cxnId="{9990E951-BD29-495B-85C8-D79B096A1332}">
      <dgm:prSet/>
      <dgm:spPr/>
      <dgm:t>
        <a:bodyPr/>
        <a:lstStyle/>
        <a:p>
          <a:endParaRPr lang="tr-TR"/>
        </a:p>
      </dgm:t>
    </dgm:pt>
    <dgm:pt modelId="{C8B308E9-0C2D-4539-B3A8-FA4E69EC8C8B}" type="sibTrans" cxnId="{9990E951-BD29-495B-85C8-D79B096A1332}">
      <dgm:prSet/>
      <dgm:spPr/>
      <dgm:t>
        <a:bodyPr/>
        <a:lstStyle/>
        <a:p>
          <a:endParaRPr lang="tr-TR"/>
        </a:p>
      </dgm:t>
    </dgm:pt>
    <dgm:pt modelId="{2D270F73-6B0E-4165-A7E8-2E5676F5C42F}" type="pres">
      <dgm:prSet presAssocID="{F993F9A5-3659-456C-84E1-DFCEE8F62E40}" presName="linear" presStyleCnt="0">
        <dgm:presLayoutVars>
          <dgm:animLvl val="lvl"/>
          <dgm:resizeHandles val="exact"/>
        </dgm:presLayoutVars>
      </dgm:prSet>
      <dgm:spPr/>
    </dgm:pt>
    <dgm:pt modelId="{CA795FD2-E0EF-4571-A7BC-DC3D3F705D4A}" type="pres">
      <dgm:prSet presAssocID="{E2171F04-BDC1-40AE-BCED-35D3A60767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AD5186-9029-40D2-991A-4444A80789C7}" type="pres">
      <dgm:prSet presAssocID="{3E418A71-964E-420A-809C-8F39179F7B38}" presName="spacer" presStyleCnt="0"/>
      <dgm:spPr/>
    </dgm:pt>
    <dgm:pt modelId="{A1AFD981-AFC6-4ED6-BAC9-C835EF957D8F}" type="pres">
      <dgm:prSet presAssocID="{F2744E1D-CCA4-46C6-B55C-E52EF281A8C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F1851D-2860-4EF8-A5E6-973CBA971F5B}" type="presOf" srcId="{E2171F04-BDC1-40AE-BCED-35D3A6076734}" destId="{CA795FD2-E0EF-4571-A7BC-DC3D3F705D4A}" srcOrd="0" destOrd="0" presId="urn:microsoft.com/office/officeart/2005/8/layout/vList2"/>
    <dgm:cxn modelId="{9990E951-BD29-495B-85C8-D79B096A1332}" srcId="{F993F9A5-3659-456C-84E1-DFCEE8F62E40}" destId="{F2744E1D-CCA4-46C6-B55C-E52EF281A8CF}" srcOrd="1" destOrd="0" parTransId="{007C583A-9C28-4DA7-9AAD-3A09C9EB0153}" sibTransId="{C8B308E9-0C2D-4539-B3A8-FA4E69EC8C8B}"/>
    <dgm:cxn modelId="{DFA2B7B5-BA56-4870-8AE2-BBD2D9F7954D}" srcId="{F993F9A5-3659-456C-84E1-DFCEE8F62E40}" destId="{E2171F04-BDC1-40AE-BCED-35D3A6076734}" srcOrd="0" destOrd="0" parTransId="{6A5EFF23-42B6-4912-A6A4-C6FD20A48228}" sibTransId="{3E418A71-964E-420A-809C-8F39179F7B38}"/>
    <dgm:cxn modelId="{7B16FEC6-326A-49D8-A408-50106E4A08AA}" type="presOf" srcId="{F2744E1D-CCA4-46C6-B55C-E52EF281A8CF}" destId="{A1AFD981-AFC6-4ED6-BAC9-C835EF957D8F}" srcOrd="0" destOrd="0" presId="urn:microsoft.com/office/officeart/2005/8/layout/vList2"/>
    <dgm:cxn modelId="{13FEC6E6-3E8B-4789-A262-9616C38EA562}" type="presOf" srcId="{F993F9A5-3659-456C-84E1-DFCEE8F62E40}" destId="{2D270F73-6B0E-4165-A7E8-2E5676F5C42F}" srcOrd="0" destOrd="0" presId="urn:microsoft.com/office/officeart/2005/8/layout/vList2"/>
    <dgm:cxn modelId="{D7F3FD43-0B33-4924-9191-09B164534993}" type="presParOf" srcId="{2D270F73-6B0E-4165-A7E8-2E5676F5C42F}" destId="{CA795FD2-E0EF-4571-A7BC-DC3D3F705D4A}" srcOrd="0" destOrd="0" presId="urn:microsoft.com/office/officeart/2005/8/layout/vList2"/>
    <dgm:cxn modelId="{7BE08DA6-BEE2-4AA1-9A2A-1A60F7AC9A22}" type="presParOf" srcId="{2D270F73-6B0E-4165-A7E8-2E5676F5C42F}" destId="{B0AD5186-9029-40D2-991A-4444A80789C7}" srcOrd="1" destOrd="0" presId="urn:microsoft.com/office/officeart/2005/8/layout/vList2"/>
    <dgm:cxn modelId="{C4D896A3-C286-48A9-BCC1-0FD70D1A55C0}" type="presParOf" srcId="{2D270F73-6B0E-4165-A7E8-2E5676F5C42F}" destId="{A1AFD981-AFC6-4ED6-BAC9-C835EF957D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907F9-9095-41D8-85B2-0C514AD98C4C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987F5F29-8509-49F5-B50F-BE5E92280548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Verinin esnekliği bir modelin algoritma performansında kritik bir soruna sebep olabilir.</a:t>
          </a:r>
          <a:endParaRPr lang="tr-TR" dirty="0"/>
        </a:p>
      </dgm:t>
    </dgm:pt>
    <dgm:pt modelId="{66D544B9-64EE-4D6F-8534-5A2A37DAFDE8}" type="parTrans" cxnId="{D7AC328C-AA9A-4F79-B5C5-1A9C4C273EEF}">
      <dgm:prSet/>
      <dgm:spPr/>
      <dgm:t>
        <a:bodyPr/>
        <a:lstStyle/>
        <a:p>
          <a:endParaRPr lang="tr-TR"/>
        </a:p>
      </dgm:t>
    </dgm:pt>
    <dgm:pt modelId="{E3BB6C64-4A3F-45F0-8336-9E7D737A30D2}" type="sibTrans" cxnId="{D7AC328C-AA9A-4F79-B5C5-1A9C4C273EEF}">
      <dgm:prSet/>
      <dgm:spPr/>
      <dgm:t>
        <a:bodyPr/>
        <a:lstStyle/>
        <a:p>
          <a:endParaRPr lang="tr-TR"/>
        </a:p>
      </dgm:t>
    </dgm:pt>
    <dgm:pt modelId="{D9B09C40-711A-480C-9018-BD4A3AA339C9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Büyük boyutlu veri setleri.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F23BF6-D825-49E4-9DF3-A481057325EE}" type="parTrans" cxnId="{8BA6398C-F3E8-49D0-9D8C-6D5F0E286FD0}">
      <dgm:prSet/>
      <dgm:spPr/>
      <dgm:t>
        <a:bodyPr/>
        <a:lstStyle/>
        <a:p>
          <a:endParaRPr lang="tr-TR"/>
        </a:p>
      </dgm:t>
    </dgm:pt>
    <dgm:pt modelId="{B729BC66-9D1C-42E5-8FDA-600D47B8F41C}" type="sibTrans" cxnId="{8BA6398C-F3E8-49D0-9D8C-6D5F0E286FD0}">
      <dgm:prSet/>
      <dgm:spPr/>
      <dgm:t>
        <a:bodyPr/>
        <a:lstStyle/>
        <a:p>
          <a:endParaRPr lang="tr-TR"/>
        </a:p>
      </dgm:t>
    </dgm:pt>
    <dgm:pt modelId="{A6F52578-3D44-48EA-AE87-1AAAD574C36B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Ham (raw) ve etiketlenmemiş (unlabelled) verileri işleme.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E46C61-47E9-4901-8583-3410558DADD0}" type="parTrans" cxnId="{9216C7B3-9DFA-4581-86AC-796301C8AE82}">
      <dgm:prSet/>
      <dgm:spPr/>
      <dgm:t>
        <a:bodyPr/>
        <a:lstStyle/>
        <a:p>
          <a:endParaRPr lang="tr-TR"/>
        </a:p>
      </dgm:t>
    </dgm:pt>
    <dgm:pt modelId="{DFD465A3-CD18-43B0-B8F6-978D0072C189}" type="sibTrans" cxnId="{9216C7B3-9DFA-4581-86AC-796301C8AE82}">
      <dgm:prSet/>
      <dgm:spPr/>
      <dgm:t>
        <a:bodyPr/>
        <a:lstStyle/>
        <a:p>
          <a:endParaRPr lang="tr-TR"/>
        </a:p>
      </dgm:t>
    </dgm:pt>
    <dgm:pt modelId="{8F51C40F-D038-40D5-8A6E-451453DBA79A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Verinin seyrek olması.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885FC-8712-4596-8AC0-DBBDBB774417}" type="parTrans" cxnId="{2E4C3BB3-4235-4403-8248-4A36CC66A16B}">
      <dgm:prSet/>
      <dgm:spPr/>
      <dgm:t>
        <a:bodyPr/>
        <a:lstStyle/>
        <a:p>
          <a:endParaRPr lang="tr-TR"/>
        </a:p>
      </dgm:t>
    </dgm:pt>
    <dgm:pt modelId="{85F26C19-9F6D-45CA-8FD3-D46D5D13ED90}" type="sibTrans" cxnId="{2E4C3BB3-4235-4403-8248-4A36CC66A16B}">
      <dgm:prSet/>
      <dgm:spPr/>
      <dgm:t>
        <a:bodyPr/>
        <a:lstStyle/>
        <a:p>
          <a:endParaRPr lang="tr-TR"/>
        </a:p>
      </dgm:t>
    </dgm:pt>
    <dgm:pt modelId="{B92D2917-E53A-4FA5-BC19-F1A6C7264C31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Büyük veri ortamında açığa çıkan gürültülü veri miktarı.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2A4103-2759-494E-B335-31B8D41C82D8}" type="parTrans" cxnId="{5399C9A3-819F-4E42-AED1-EE86977A1BC9}">
      <dgm:prSet/>
      <dgm:spPr/>
      <dgm:t>
        <a:bodyPr/>
        <a:lstStyle/>
        <a:p>
          <a:endParaRPr lang="tr-TR"/>
        </a:p>
      </dgm:t>
    </dgm:pt>
    <dgm:pt modelId="{DFAE8437-D126-4B39-AEE3-B76A6CFD9882}" type="sibTrans" cxnId="{5399C9A3-819F-4E42-AED1-EE86977A1BC9}">
      <dgm:prSet/>
      <dgm:spPr/>
      <dgm:t>
        <a:bodyPr/>
        <a:lstStyle/>
        <a:p>
          <a:endParaRPr lang="tr-TR"/>
        </a:p>
      </dgm:t>
    </dgm:pt>
    <dgm:pt modelId="{29AEAC8A-47F4-432C-AF7F-B4942F51714F}" type="pres">
      <dgm:prSet presAssocID="{B35907F9-9095-41D8-85B2-0C514AD98C4C}" presName="diagram" presStyleCnt="0">
        <dgm:presLayoutVars>
          <dgm:dir/>
          <dgm:resizeHandles val="exact"/>
        </dgm:presLayoutVars>
      </dgm:prSet>
      <dgm:spPr/>
    </dgm:pt>
    <dgm:pt modelId="{DC83F078-71E1-4F6E-B5CF-6E2C41F04C63}" type="pres">
      <dgm:prSet presAssocID="{987F5F29-8509-49F5-B50F-BE5E92280548}" presName="node" presStyleLbl="node1" presStyleIdx="0" presStyleCnt="5">
        <dgm:presLayoutVars>
          <dgm:bulletEnabled val="1"/>
        </dgm:presLayoutVars>
      </dgm:prSet>
      <dgm:spPr/>
    </dgm:pt>
    <dgm:pt modelId="{C7E2B687-D8D8-4A88-B51A-8F1CB6E7C7EA}" type="pres">
      <dgm:prSet presAssocID="{E3BB6C64-4A3F-45F0-8336-9E7D737A30D2}" presName="sibTrans" presStyleCnt="0"/>
      <dgm:spPr/>
    </dgm:pt>
    <dgm:pt modelId="{9A374EC8-D91D-4A03-9626-DB545892BEDE}" type="pres">
      <dgm:prSet presAssocID="{D9B09C40-711A-480C-9018-BD4A3AA339C9}" presName="node" presStyleLbl="node1" presStyleIdx="1" presStyleCnt="5">
        <dgm:presLayoutVars>
          <dgm:bulletEnabled val="1"/>
        </dgm:presLayoutVars>
      </dgm:prSet>
      <dgm:spPr/>
    </dgm:pt>
    <dgm:pt modelId="{D82AE3CC-5A6D-4230-99AA-2F9ED8E635CE}" type="pres">
      <dgm:prSet presAssocID="{B729BC66-9D1C-42E5-8FDA-600D47B8F41C}" presName="sibTrans" presStyleCnt="0"/>
      <dgm:spPr/>
    </dgm:pt>
    <dgm:pt modelId="{894D7463-598E-4878-B228-6A4377CD1F42}" type="pres">
      <dgm:prSet presAssocID="{A6F52578-3D44-48EA-AE87-1AAAD574C36B}" presName="node" presStyleLbl="node1" presStyleIdx="2" presStyleCnt="5">
        <dgm:presLayoutVars>
          <dgm:bulletEnabled val="1"/>
        </dgm:presLayoutVars>
      </dgm:prSet>
      <dgm:spPr/>
    </dgm:pt>
    <dgm:pt modelId="{8C6746DC-061D-415D-AA24-13483CC7D9BF}" type="pres">
      <dgm:prSet presAssocID="{DFD465A3-CD18-43B0-B8F6-978D0072C189}" presName="sibTrans" presStyleCnt="0"/>
      <dgm:spPr/>
    </dgm:pt>
    <dgm:pt modelId="{67F8D76C-D672-44EB-A2A4-86D6594950BC}" type="pres">
      <dgm:prSet presAssocID="{8F51C40F-D038-40D5-8A6E-451453DBA79A}" presName="node" presStyleLbl="node1" presStyleIdx="3" presStyleCnt="5">
        <dgm:presLayoutVars>
          <dgm:bulletEnabled val="1"/>
        </dgm:presLayoutVars>
      </dgm:prSet>
      <dgm:spPr/>
    </dgm:pt>
    <dgm:pt modelId="{131D3855-82F5-41E7-8802-CA2B207AC877}" type="pres">
      <dgm:prSet presAssocID="{85F26C19-9F6D-45CA-8FD3-D46D5D13ED90}" presName="sibTrans" presStyleCnt="0"/>
      <dgm:spPr/>
    </dgm:pt>
    <dgm:pt modelId="{4EEA1745-A068-4079-81DD-845F08CC809E}" type="pres">
      <dgm:prSet presAssocID="{B92D2917-E53A-4FA5-BC19-F1A6C7264C31}" presName="node" presStyleLbl="node1" presStyleIdx="4" presStyleCnt="5">
        <dgm:presLayoutVars>
          <dgm:bulletEnabled val="1"/>
        </dgm:presLayoutVars>
      </dgm:prSet>
      <dgm:spPr/>
    </dgm:pt>
  </dgm:ptLst>
  <dgm:cxnLst>
    <dgm:cxn modelId="{A99EED11-A26C-4CC7-BC1A-2AA4507D73E3}" type="presOf" srcId="{B35907F9-9095-41D8-85B2-0C514AD98C4C}" destId="{29AEAC8A-47F4-432C-AF7F-B4942F51714F}" srcOrd="0" destOrd="0" presId="urn:microsoft.com/office/officeart/2005/8/layout/default"/>
    <dgm:cxn modelId="{00FF6313-BF03-4998-9D84-C634171F1FC4}" type="presOf" srcId="{987F5F29-8509-49F5-B50F-BE5E92280548}" destId="{DC83F078-71E1-4F6E-B5CF-6E2C41F04C63}" srcOrd="0" destOrd="0" presId="urn:microsoft.com/office/officeart/2005/8/layout/default"/>
    <dgm:cxn modelId="{DA73B574-D559-47A8-BEC5-4307555F6C3E}" type="presOf" srcId="{A6F52578-3D44-48EA-AE87-1AAAD574C36B}" destId="{894D7463-598E-4878-B228-6A4377CD1F42}" srcOrd="0" destOrd="0" presId="urn:microsoft.com/office/officeart/2005/8/layout/default"/>
    <dgm:cxn modelId="{D7AC328C-AA9A-4F79-B5C5-1A9C4C273EEF}" srcId="{B35907F9-9095-41D8-85B2-0C514AD98C4C}" destId="{987F5F29-8509-49F5-B50F-BE5E92280548}" srcOrd="0" destOrd="0" parTransId="{66D544B9-64EE-4D6F-8534-5A2A37DAFDE8}" sibTransId="{E3BB6C64-4A3F-45F0-8336-9E7D737A30D2}"/>
    <dgm:cxn modelId="{8BA6398C-F3E8-49D0-9D8C-6D5F0E286FD0}" srcId="{B35907F9-9095-41D8-85B2-0C514AD98C4C}" destId="{D9B09C40-711A-480C-9018-BD4A3AA339C9}" srcOrd="1" destOrd="0" parTransId="{E6F23BF6-D825-49E4-9DF3-A481057325EE}" sibTransId="{B729BC66-9D1C-42E5-8FDA-600D47B8F41C}"/>
    <dgm:cxn modelId="{5399C9A3-819F-4E42-AED1-EE86977A1BC9}" srcId="{B35907F9-9095-41D8-85B2-0C514AD98C4C}" destId="{B92D2917-E53A-4FA5-BC19-F1A6C7264C31}" srcOrd="4" destOrd="0" parTransId="{B02A4103-2759-494E-B335-31B8D41C82D8}" sibTransId="{DFAE8437-D126-4B39-AEE3-B76A6CFD9882}"/>
    <dgm:cxn modelId="{E396C0A9-981D-4935-BCFB-BFFABEF8E8C1}" type="presOf" srcId="{8F51C40F-D038-40D5-8A6E-451453DBA79A}" destId="{67F8D76C-D672-44EB-A2A4-86D6594950BC}" srcOrd="0" destOrd="0" presId="urn:microsoft.com/office/officeart/2005/8/layout/default"/>
    <dgm:cxn modelId="{2E4C3BB3-4235-4403-8248-4A36CC66A16B}" srcId="{B35907F9-9095-41D8-85B2-0C514AD98C4C}" destId="{8F51C40F-D038-40D5-8A6E-451453DBA79A}" srcOrd="3" destOrd="0" parTransId="{E0B885FC-8712-4596-8AC0-DBBDBB774417}" sibTransId="{85F26C19-9F6D-45CA-8FD3-D46D5D13ED90}"/>
    <dgm:cxn modelId="{9216C7B3-9DFA-4581-86AC-796301C8AE82}" srcId="{B35907F9-9095-41D8-85B2-0C514AD98C4C}" destId="{A6F52578-3D44-48EA-AE87-1AAAD574C36B}" srcOrd="2" destOrd="0" parTransId="{74E46C61-47E9-4901-8583-3410558DADD0}" sibTransId="{DFD465A3-CD18-43B0-B8F6-978D0072C189}"/>
    <dgm:cxn modelId="{BD5DC2CD-C01C-4F75-9AB5-989E70A269D7}" type="presOf" srcId="{B92D2917-E53A-4FA5-BC19-F1A6C7264C31}" destId="{4EEA1745-A068-4079-81DD-845F08CC809E}" srcOrd="0" destOrd="0" presId="urn:microsoft.com/office/officeart/2005/8/layout/default"/>
    <dgm:cxn modelId="{49F709DE-54F0-4068-9393-F4A07BA594FA}" type="presOf" srcId="{D9B09C40-711A-480C-9018-BD4A3AA339C9}" destId="{9A374EC8-D91D-4A03-9626-DB545892BEDE}" srcOrd="0" destOrd="0" presId="urn:microsoft.com/office/officeart/2005/8/layout/default"/>
    <dgm:cxn modelId="{E5B34F32-9E39-48FA-844D-41141A9B08AF}" type="presParOf" srcId="{29AEAC8A-47F4-432C-AF7F-B4942F51714F}" destId="{DC83F078-71E1-4F6E-B5CF-6E2C41F04C63}" srcOrd="0" destOrd="0" presId="urn:microsoft.com/office/officeart/2005/8/layout/default"/>
    <dgm:cxn modelId="{BEC41E24-DF51-4B83-AD53-7E5D10FD64B5}" type="presParOf" srcId="{29AEAC8A-47F4-432C-AF7F-B4942F51714F}" destId="{C7E2B687-D8D8-4A88-B51A-8F1CB6E7C7EA}" srcOrd="1" destOrd="0" presId="urn:microsoft.com/office/officeart/2005/8/layout/default"/>
    <dgm:cxn modelId="{7615D8CB-429C-43E3-9E8E-1721876BBA84}" type="presParOf" srcId="{29AEAC8A-47F4-432C-AF7F-B4942F51714F}" destId="{9A374EC8-D91D-4A03-9626-DB545892BEDE}" srcOrd="2" destOrd="0" presId="urn:microsoft.com/office/officeart/2005/8/layout/default"/>
    <dgm:cxn modelId="{4E42C6D5-29DD-4B4B-9AD3-77C4EC03CBF1}" type="presParOf" srcId="{29AEAC8A-47F4-432C-AF7F-B4942F51714F}" destId="{D82AE3CC-5A6D-4230-99AA-2F9ED8E635CE}" srcOrd="3" destOrd="0" presId="urn:microsoft.com/office/officeart/2005/8/layout/default"/>
    <dgm:cxn modelId="{C2F57FBA-16CB-4B27-8339-0636C8F323D4}" type="presParOf" srcId="{29AEAC8A-47F4-432C-AF7F-B4942F51714F}" destId="{894D7463-598E-4878-B228-6A4377CD1F42}" srcOrd="4" destOrd="0" presId="urn:microsoft.com/office/officeart/2005/8/layout/default"/>
    <dgm:cxn modelId="{8D439C84-271C-42B1-B5AB-C998BF12E4A8}" type="presParOf" srcId="{29AEAC8A-47F4-432C-AF7F-B4942F51714F}" destId="{8C6746DC-061D-415D-AA24-13483CC7D9BF}" srcOrd="5" destOrd="0" presId="urn:microsoft.com/office/officeart/2005/8/layout/default"/>
    <dgm:cxn modelId="{3AB25899-A966-41B2-A947-BB74E9AB3C49}" type="presParOf" srcId="{29AEAC8A-47F4-432C-AF7F-B4942F51714F}" destId="{67F8D76C-D672-44EB-A2A4-86D6594950BC}" srcOrd="6" destOrd="0" presId="urn:microsoft.com/office/officeart/2005/8/layout/default"/>
    <dgm:cxn modelId="{244DB55B-473C-4A98-97F2-A2896F1647D9}" type="presParOf" srcId="{29AEAC8A-47F4-432C-AF7F-B4942F51714F}" destId="{131D3855-82F5-41E7-8802-CA2B207AC877}" srcOrd="7" destOrd="0" presId="urn:microsoft.com/office/officeart/2005/8/layout/default"/>
    <dgm:cxn modelId="{5ACC49FE-3791-43D7-B309-1A95421FF61F}" type="presParOf" srcId="{29AEAC8A-47F4-432C-AF7F-B4942F51714F}" destId="{4EEA1745-A068-4079-81DD-845F08CC80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638C9-8BAA-40A4-AD51-CB83F694858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5BBD0D7-5613-41E9-8F37-82B2013181EE}">
      <dgm:prSet phldrT="[Metin]"/>
      <dgm:spPr/>
      <dgm:t>
        <a:bodyPr/>
        <a:lstStyle/>
        <a:p>
          <a:r>
            <a:rPr lang="tr-TR" dirty="0">
              <a:latin typeface="+mn-lt"/>
              <a:cs typeface="Times New Roman" panose="02020603050405020304" pitchFamily="18" charset="0"/>
            </a:rPr>
            <a:t>Endüstriyel robot kaynak makineleri, yolcu gemi yapımında ve metallerde kaynaklama.</a:t>
          </a:r>
          <a:endParaRPr lang="tr-TR" dirty="0">
            <a:latin typeface="+mn-lt"/>
          </a:endParaRPr>
        </a:p>
      </dgm:t>
    </dgm:pt>
    <dgm:pt modelId="{CC046C03-CA07-4E67-8EE0-1B15882A90E8}" type="parTrans" cxnId="{435C1386-30B0-45E2-BD6C-B3A774C30DD8}">
      <dgm:prSet/>
      <dgm:spPr/>
      <dgm:t>
        <a:bodyPr/>
        <a:lstStyle/>
        <a:p>
          <a:endParaRPr lang="tr-TR"/>
        </a:p>
      </dgm:t>
    </dgm:pt>
    <dgm:pt modelId="{ECB51112-5436-4B43-8C57-BB9FFF7576FC}" type="sibTrans" cxnId="{435C1386-30B0-45E2-BD6C-B3A774C30DD8}">
      <dgm:prSet/>
      <dgm:spPr/>
      <dgm:t>
        <a:bodyPr/>
        <a:lstStyle/>
        <a:p>
          <a:endParaRPr lang="tr-TR"/>
        </a:p>
      </dgm:t>
    </dgm:pt>
    <dgm:pt modelId="{213E689F-4BA0-4DE8-980E-25078F1FA5A5}">
      <dgm:prSet/>
      <dgm:spPr/>
      <dgm:t>
        <a:bodyPr/>
        <a:lstStyle/>
        <a:p>
          <a:r>
            <a:rPr lang="tr-TR" dirty="0">
              <a:latin typeface="+mn-lt"/>
              <a:cs typeface="Times New Roman" panose="02020603050405020304" pitchFamily="18" charset="0"/>
            </a:rPr>
            <a:t>Trikotaj makineleri.</a:t>
          </a:r>
        </a:p>
      </dgm:t>
    </dgm:pt>
    <dgm:pt modelId="{1CB7DB9C-21F8-4308-97FF-6DFE30EAACF8}" type="parTrans" cxnId="{7FB598F0-5C97-4D6F-BCBD-FB39D7126AC9}">
      <dgm:prSet/>
      <dgm:spPr/>
      <dgm:t>
        <a:bodyPr/>
        <a:lstStyle/>
        <a:p>
          <a:endParaRPr lang="tr-TR"/>
        </a:p>
      </dgm:t>
    </dgm:pt>
    <dgm:pt modelId="{4315C7A7-78E1-4C40-8B3E-0618EE43F8CA}" type="sibTrans" cxnId="{7FB598F0-5C97-4D6F-BCBD-FB39D7126AC9}">
      <dgm:prSet/>
      <dgm:spPr/>
      <dgm:t>
        <a:bodyPr/>
        <a:lstStyle/>
        <a:p>
          <a:endParaRPr lang="tr-TR"/>
        </a:p>
      </dgm:t>
    </dgm:pt>
    <dgm:pt modelId="{1348F709-1DA8-47EA-BECE-09E3CFD6ADB0}">
      <dgm:prSet/>
      <dgm:spPr/>
      <dgm:t>
        <a:bodyPr/>
        <a:lstStyle/>
        <a:p>
          <a:r>
            <a:rPr lang="tr-TR" dirty="0">
              <a:latin typeface="+mn-lt"/>
              <a:cs typeface="Times New Roman" panose="02020603050405020304" pitchFamily="18" charset="0"/>
            </a:rPr>
            <a:t>Seramik döküm kalıplarının temizlenmesi.</a:t>
          </a:r>
        </a:p>
      </dgm:t>
    </dgm:pt>
    <dgm:pt modelId="{73BE4D3F-3439-4E78-8F79-BF6AB6A80D34}" type="parTrans" cxnId="{B51E9B57-FD70-44B2-8547-E536EC0D7732}">
      <dgm:prSet/>
      <dgm:spPr/>
      <dgm:t>
        <a:bodyPr/>
        <a:lstStyle/>
        <a:p>
          <a:endParaRPr lang="tr-TR"/>
        </a:p>
      </dgm:t>
    </dgm:pt>
    <dgm:pt modelId="{E149A4A3-FCA0-41BB-B8FB-9DCB402C2E92}" type="sibTrans" cxnId="{B51E9B57-FD70-44B2-8547-E536EC0D7732}">
      <dgm:prSet/>
      <dgm:spPr/>
      <dgm:t>
        <a:bodyPr/>
        <a:lstStyle/>
        <a:p>
          <a:endParaRPr lang="tr-TR"/>
        </a:p>
      </dgm:t>
    </dgm:pt>
    <dgm:pt modelId="{4952E031-4899-4B46-8B1B-91A701D5DC7E}">
      <dgm:prSet/>
      <dgm:spPr/>
      <dgm:t>
        <a:bodyPr/>
        <a:lstStyle/>
        <a:p>
          <a:r>
            <a:rPr lang="tr-TR" dirty="0">
              <a:latin typeface="+mn-lt"/>
              <a:cs typeface="Times New Roman" panose="02020603050405020304" pitchFamily="18" charset="0"/>
            </a:rPr>
            <a:t>Freze makineleri.</a:t>
          </a:r>
        </a:p>
      </dgm:t>
    </dgm:pt>
    <dgm:pt modelId="{95E698D5-A00B-4AE6-80C5-C52AC278CEAD}" type="parTrans" cxnId="{8B5F835B-6D39-47A7-8EE9-837B12BF1A71}">
      <dgm:prSet/>
      <dgm:spPr/>
      <dgm:t>
        <a:bodyPr/>
        <a:lstStyle/>
        <a:p>
          <a:endParaRPr lang="tr-TR"/>
        </a:p>
      </dgm:t>
    </dgm:pt>
    <dgm:pt modelId="{FE4B6EBB-2ED8-4A60-B93D-2B4A20C32556}" type="sibTrans" cxnId="{8B5F835B-6D39-47A7-8EE9-837B12BF1A71}">
      <dgm:prSet/>
      <dgm:spPr/>
      <dgm:t>
        <a:bodyPr/>
        <a:lstStyle/>
        <a:p>
          <a:endParaRPr lang="tr-TR"/>
        </a:p>
      </dgm:t>
    </dgm:pt>
    <dgm:pt modelId="{161F4CAF-0E77-4E1D-8D63-EEE0A7A5E603}" type="pres">
      <dgm:prSet presAssocID="{96D638C9-8BAA-40A4-AD51-CB83F6948581}" presName="vert0" presStyleCnt="0">
        <dgm:presLayoutVars>
          <dgm:dir/>
          <dgm:animOne val="branch"/>
          <dgm:animLvl val="lvl"/>
        </dgm:presLayoutVars>
      </dgm:prSet>
      <dgm:spPr/>
    </dgm:pt>
    <dgm:pt modelId="{FD324430-9410-4507-AE32-444F4C39CB38}" type="pres">
      <dgm:prSet presAssocID="{D5BBD0D7-5613-41E9-8F37-82B2013181EE}" presName="thickLine" presStyleLbl="alignNode1" presStyleIdx="0" presStyleCnt="4"/>
      <dgm:spPr/>
    </dgm:pt>
    <dgm:pt modelId="{6E68B281-9190-4CC5-924A-AC2FB2300E05}" type="pres">
      <dgm:prSet presAssocID="{D5BBD0D7-5613-41E9-8F37-82B2013181EE}" presName="horz1" presStyleCnt="0"/>
      <dgm:spPr/>
    </dgm:pt>
    <dgm:pt modelId="{098D5DDC-FCCC-4B72-8A13-C9069A5FFF4C}" type="pres">
      <dgm:prSet presAssocID="{D5BBD0D7-5613-41E9-8F37-82B2013181EE}" presName="tx1" presStyleLbl="revTx" presStyleIdx="0" presStyleCnt="4"/>
      <dgm:spPr/>
    </dgm:pt>
    <dgm:pt modelId="{A115AD66-07DB-4E5E-A15C-6913C3270BC3}" type="pres">
      <dgm:prSet presAssocID="{D5BBD0D7-5613-41E9-8F37-82B2013181EE}" presName="vert1" presStyleCnt="0"/>
      <dgm:spPr/>
    </dgm:pt>
    <dgm:pt modelId="{552F8DD1-3C91-4BB2-A9AC-3ACD713AB58B}" type="pres">
      <dgm:prSet presAssocID="{213E689F-4BA0-4DE8-980E-25078F1FA5A5}" presName="thickLine" presStyleLbl="alignNode1" presStyleIdx="1" presStyleCnt="4"/>
      <dgm:spPr/>
    </dgm:pt>
    <dgm:pt modelId="{EBA456D3-1F1D-4589-A40F-A16A67DB7B45}" type="pres">
      <dgm:prSet presAssocID="{213E689F-4BA0-4DE8-980E-25078F1FA5A5}" presName="horz1" presStyleCnt="0"/>
      <dgm:spPr/>
    </dgm:pt>
    <dgm:pt modelId="{E85AE7CA-A34C-485F-ABD8-123B5EDDA734}" type="pres">
      <dgm:prSet presAssocID="{213E689F-4BA0-4DE8-980E-25078F1FA5A5}" presName="tx1" presStyleLbl="revTx" presStyleIdx="1" presStyleCnt="4"/>
      <dgm:spPr/>
    </dgm:pt>
    <dgm:pt modelId="{36C456F8-E8AF-4EDA-8A4F-CC87DD1AF412}" type="pres">
      <dgm:prSet presAssocID="{213E689F-4BA0-4DE8-980E-25078F1FA5A5}" presName="vert1" presStyleCnt="0"/>
      <dgm:spPr/>
    </dgm:pt>
    <dgm:pt modelId="{E1651B37-913A-488D-A6CE-63907F6C0241}" type="pres">
      <dgm:prSet presAssocID="{1348F709-1DA8-47EA-BECE-09E3CFD6ADB0}" presName="thickLine" presStyleLbl="alignNode1" presStyleIdx="2" presStyleCnt="4"/>
      <dgm:spPr/>
    </dgm:pt>
    <dgm:pt modelId="{AB2777D0-27E4-475D-AAA9-C01A855E4263}" type="pres">
      <dgm:prSet presAssocID="{1348F709-1DA8-47EA-BECE-09E3CFD6ADB0}" presName="horz1" presStyleCnt="0"/>
      <dgm:spPr/>
    </dgm:pt>
    <dgm:pt modelId="{261F5CAB-81E9-45A2-AF20-9F8D4F50CDD5}" type="pres">
      <dgm:prSet presAssocID="{1348F709-1DA8-47EA-BECE-09E3CFD6ADB0}" presName="tx1" presStyleLbl="revTx" presStyleIdx="2" presStyleCnt="4"/>
      <dgm:spPr/>
    </dgm:pt>
    <dgm:pt modelId="{697AA394-BA12-4004-9D61-8658DD99A3A7}" type="pres">
      <dgm:prSet presAssocID="{1348F709-1DA8-47EA-BECE-09E3CFD6ADB0}" presName="vert1" presStyleCnt="0"/>
      <dgm:spPr/>
    </dgm:pt>
    <dgm:pt modelId="{2B92FD20-11C3-46EF-826F-B5FDEAB8BFE6}" type="pres">
      <dgm:prSet presAssocID="{4952E031-4899-4B46-8B1B-91A701D5DC7E}" presName="thickLine" presStyleLbl="alignNode1" presStyleIdx="3" presStyleCnt="4"/>
      <dgm:spPr/>
    </dgm:pt>
    <dgm:pt modelId="{42AA89F3-19A0-4B8E-8756-0C40A1D21C0E}" type="pres">
      <dgm:prSet presAssocID="{4952E031-4899-4B46-8B1B-91A701D5DC7E}" presName="horz1" presStyleCnt="0"/>
      <dgm:spPr/>
    </dgm:pt>
    <dgm:pt modelId="{46A27D43-59C0-4CF3-B095-45F1DC5BA969}" type="pres">
      <dgm:prSet presAssocID="{4952E031-4899-4B46-8B1B-91A701D5DC7E}" presName="tx1" presStyleLbl="revTx" presStyleIdx="3" presStyleCnt="4"/>
      <dgm:spPr/>
    </dgm:pt>
    <dgm:pt modelId="{55F1639D-4851-4AA6-8276-8C6B76A282E5}" type="pres">
      <dgm:prSet presAssocID="{4952E031-4899-4B46-8B1B-91A701D5DC7E}" presName="vert1" presStyleCnt="0"/>
      <dgm:spPr/>
    </dgm:pt>
  </dgm:ptLst>
  <dgm:cxnLst>
    <dgm:cxn modelId="{F3F2721C-E4F4-494A-BF57-7C161D2819DD}" type="presOf" srcId="{4952E031-4899-4B46-8B1B-91A701D5DC7E}" destId="{46A27D43-59C0-4CF3-B095-45F1DC5BA969}" srcOrd="0" destOrd="0" presId="urn:microsoft.com/office/officeart/2008/layout/LinedList"/>
    <dgm:cxn modelId="{9372DE27-89C8-4382-9DD0-08E30B6570E0}" type="presOf" srcId="{D5BBD0D7-5613-41E9-8F37-82B2013181EE}" destId="{098D5DDC-FCCC-4B72-8A13-C9069A5FFF4C}" srcOrd="0" destOrd="0" presId="urn:microsoft.com/office/officeart/2008/layout/LinedList"/>
    <dgm:cxn modelId="{8B5F835B-6D39-47A7-8EE9-837B12BF1A71}" srcId="{96D638C9-8BAA-40A4-AD51-CB83F6948581}" destId="{4952E031-4899-4B46-8B1B-91A701D5DC7E}" srcOrd="3" destOrd="0" parTransId="{95E698D5-A00B-4AE6-80C5-C52AC278CEAD}" sibTransId="{FE4B6EBB-2ED8-4A60-B93D-2B4A20C32556}"/>
    <dgm:cxn modelId="{98D4D55F-E11E-4FC7-B5FE-2B43225FEB14}" type="presOf" srcId="{96D638C9-8BAA-40A4-AD51-CB83F6948581}" destId="{161F4CAF-0E77-4E1D-8D63-EEE0A7A5E603}" srcOrd="0" destOrd="0" presId="urn:microsoft.com/office/officeart/2008/layout/LinedList"/>
    <dgm:cxn modelId="{B51E9B57-FD70-44B2-8547-E536EC0D7732}" srcId="{96D638C9-8BAA-40A4-AD51-CB83F6948581}" destId="{1348F709-1DA8-47EA-BECE-09E3CFD6ADB0}" srcOrd="2" destOrd="0" parTransId="{73BE4D3F-3439-4E78-8F79-BF6AB6A80D34}" sibTransId="{E149A4A3-FCA0-41BB-B8FB-9DCB402C2E92}"/>
    <dgm:cxn modelId="{08EE1358-DF73-41ED-B110-8CF8881FDBD6}" type="presOf" srcId="{1348F709-1DA8-47EA-BECE-09E3CFD6ADB0}" destId="{261F5CAB-81E9-45A2-AF20-9F8D4F50CDD5}" srcOrd="0" destOrd="0" presId="urn:microsoft.com/office/officeart/2008/layout/LinedList"/>
    <dgm:cxn modelId="{435C1386-30B0-45E2-BD6C-B3A774C30DD8}" srcId="{96D638C9-8BAA-40A4-AD51-CB83F6948581}" destId="{D5BBD0D7-5613-41E9-8F37-82B2013181EE}" srcOrd="0" destOrd="0" parTransId="{CC046C03-CA07-4E67-8EE0-1B15882A90E8}" sibTransId="{ECB51112-5436-4B43-8C57-BB9FFF7576FC}"/>
    <dgm:cxn modelId="{E5AB9ADF-4ACF-463D-8DBE-5B1D04612C62}" type="presOf" srcId="{213E689F-4BA0-4DE8-980E-25078F1FA5A5}" destId="{E85AE7CA-A34C-485F-ABD8-123B5EDDA734}" srcOrd="0" destOrd="0" presId="urn:microsoft.com/office/officeart/2008/layout/LinedList"/>
    <dgm:cxn modelId="{7FB598F0-5C97-4D6F-BCBD-FB39D7126AC9}" srcId="{96D638C9-8BAA-40A4-AD51-CB83F6948581}" destId="{213E689F-4BA0-4DE8-980E-25078F1FA5A5}" srcOrd="1" destOrd="0" parTransId="{1CB7DB9C-21F8-4308-97FF-6DFE30EAACF8}" sibTransId="{4315C7A7-78E1-4C40-8B3E-0618EE43F8CA}"/>
    <dgm:cxn modelId="{61C72392-EED7-451D-862B-8CBED271D001}" type="presParOf" srcId="{161F4CAF-0E77-4E1D-8D63-EEE0A7A5E603}" destId="{FD324430-9410-4507-AE32-444F4C39CB38}" srcOrd="0" destOrd="0" presId="urn:microsoft.com/office/officeart/2008/layout/LinedList"/>
    <dgm:cxn modelId="{1D48A6CD-76F6-47FE-A950-DDB3004E7BC7}" type="presParOf" srcId="{161F4CAF-0E77-4E1D-8D63-EEE0A7A5E603}" destId="{6E68B281-9190-4CC5-924A-AC2FB2300E05}" srcOrd="1" destOrd="0" presId="urn:microsoft.com/office/officeart/2008/layout/LinedList"/>
    <dgm:cxn modelId="{78387739-F268-40D7-ADEF-FDD9DC8420B7}" type="presParOf" srcId="{6E68B281-9190-4CC5-924A-AC2FB2300E05}" destId="{098D5DDC-FCCC-4B72-8A13-C9069A5FFF4C}" srcOrd="0" destOrd="0" presId="urn:microsoft.com/office/officeart/2008/layout/LinedList"/>
    <dgm:cxn modelId="{3277669E-B4AF-4500-A3F2-C95549E827BC}" type="presParOf" srcId="{6E68B281-9190-4CC5-924A-AC2FB2300E05}" destId="{A115AD66-07DB-4E5E-A15C-6913C3270BC3}" srcOrd="1" destOrd="0" presId="urn:microsoft.com/office/officeart/2008/layout/LinedList"/>
    <dgm:cxn modelId="{3CCB36DC-10AF-46B6-8CD1-68F16E97D27C}" type="presParOf" srcId="{161F4CAF-0E77-4E1D-8D63-EEE0A7A5E603}" destId="{552F8DD1-3C91-4BB2-A9AC-3ACD713AB58B}" srcOrd="2" destOrd="0" presId="urn:microsoft.com/office/officeart/2008/layout/LinedList"/>
    <dgm:cxn modelId="{4BDCF438-8EB3-430E-9C08-3A3EE60DD735}" type="presParOf" srcId="{161F4CAF-0E77-4E1D-8D63-EEE0A7A5E603}" destId="{EBA456D3-1F1D-4589-A40F-A16A67DB7B45}" srcOrd="3" destOrd="0" presId="urn:microsoft.com/office/officeart/2008/layout/LinedList"/>
    <dgm:cxn modelId="{3F5E354C-7086-4BDE-8600-673C4D2D5A6B}" type="presParOf" srcId="{EBA456D3-1F1D-4589-A40F-A16A67DB7B45}" destId="{E85AE7CA-A34C-485F-ABD8-123B5EDDA734}" srcOrd="0" destOrd="0" presId="urn:microsoft.com/office/officeart/2008/layout/LinedList"/>
    <dgm:cxn modelId="{E28BE9BF-5867-46CC-8C3B-47E5B8661F2A}" type="presParOf" srcId="{EBA456D3-1F1D-4589-A40F-A16A67DB7B45}" destId="{36C456F8-E8AF-4EDA-8A4F-CC87DD1AF412}" srcOrd="1" destOrd="0" presId="urn:microsoft.com/office/officeart/2008/layout/LinedList"/>
    <dgm:cxn modelId="{79B7B678-6BC9-490A-ABCD-15A26EB531B1}" type="presParOf" srcId="{161F4CAF-0E77-4E1D-8D63-EEE0A7A5E603}" destId="{E1651B37-913A-488D-A6CE-63907F6C0241}" srcOrd="4" destOrd="0" presId="urn:microsoft.com/office/officeart/2008/layout/LinedList"/>
    <dgm:cxn modelId="{E5A7A901-37BC-41AB-93BD-F49E581D7D54}" type="presParOf" srcId="{161F4CAF-0E77-4E1D-8D63-EEE0A7A5E603}" destId="{AB2777D0-27E4-475D-AAA9-C01A855E4263}" srcOrd="5" destOrd="0" presId="urn:microsoft.com/office/officeart/2008/layout/LinedList"/>
    <dgm:cxn modelId="{AFB6FC8F-58CB-4956-B90F-9BBDA0C7EDF6}" type="presParOf" srcId="{AB2777D0-27E4-475D-AAA9-C01A855E4263}" destId="{261F5CAB-81E9-45A2-AF20-9F8D4F50CDD5}" srcOrd="0" destOrd="0" presId="urn:microsoft.com/office/officeart/2008/layout/LinedList"/>
    <dgm:cxn modelId="{8A7CCDF7-8EAA-4DCA-9581-E4BD05F6F54A}" type="presParOf" srcId="{AB2777D0-27E4-475D-AAA9-C01A855E4263}" destId="{697AA394-BA12-4004-9D61-8658DD99A3A7}" srcOrd="1" destOrd="0" presId="urn:microsoft.com/office/officeart/2008/layout/LinedList"/>
    <dgm:cxn modelId="{DAC14CC4-AB17-4301-8720-6BE4728B27E8}" type="presParOf" srcId="{161F4CAF-0E77-4E1D-8D63-EEE0A7A5E603}" destId="{2B92FD20-11C3-46EF-826F-B5FDEAB8BFE6}" srcOrd="6" destOrd="0" presId="urn:microsoft.com/office/officeart/2008/layout/LinedList"/>
    <dgm:cxn modelId="{65D71C60-7BD7-4A03-8F3C-2EBCD7144BCD}" type="presParOf" srcId="{161F4CAF-0E77-4E1D-8D63-EEE0A7A5E603}" destId="{42AA89F3-19A0-4B8E-8756-0C40A1D21C0E}" srcOrd="7" destOrd="0" presId="urn:microsoft.com/office/officeart/2008/layout/LinedList"/>
    <dgm:cxn modelId="{DC909FD4-1049-43C6-981E-538D70D08EB3}" type="presParOf" srcId="{42AA89F3-19A0-4B8E-8756-0C40A1D21C0E}" destId="{46A27D43-59C0-4CF3-B095-45F1DC5BA969}" srcOrd="0" destOrd="0" presId="urn:microsoft.com/office/officeart/2008/layout/LinedList"/>
    <dgm:cxn modelId="{61ACDD7D-0D97-47D9-80C2-7579DD69EEA7}" type="presParOf" srcId="{42AA89F3-19A0-4B8E-8756-0C40A1D21C0E}" destId="{55F1639D-4851-4AA6-8276-8C6B76A282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B7C409-FB20-4459-B6D8-8191B58685E8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DB8F233-18A2-422E-97FC-3F7B6CB0AFBE}">
      <dgm:prSet phldrT="[Metin]"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Büyük veri yapıları.</a:t>
          </a:r>
          <a:endParaRPr lang="tr-TR" dirty="0"/>
        </a:p>
      </dgm:t>
    </dgm:pt>
    <dgm:pt modelId="{666FE275-D1D0-4B9A-9585-EC6643B7452D}" type="parTrans" cxnId="{9EC47B8B-A972-44DD-9482-68EC801977C0}">
      <dgm:prSet/>
      <dgm:spPr/>
      <dgm:t>
        <a:bodyPr/>
        <a:lstStyle/>
        <a:p>
          <a:endParaRPr lang="tr-TR"/>
        </a:p>
      </dgm:t>
    </dgm:pt>
    <dgm:pt modelId="{0CA083EA-DDAC-4DFB-A5D6-E58F2231D6D6}" type="sibTrans" cxnId="{9EC47B8B-A972-44DD-9482-68EC801977C0}">
      <dgm:prSet/>
      <dgm:spPr/>
      <dgm:t>
        <a:bodyPr/>
        <a:lstStyle/>
        <a:p>
          <a:endParaRPr lang="tr-TR"/>
        </a:p>
      </dgm:t>
    </dgm:pt>
    <dgm:pt modelId="{BF3D4117-733F-4453-BA7C-30944CAA49EF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Dijital ikiz.</a:t>
          </a:r>
          <a:endParaRPr lang="tr-TR" dirty="0"/>
        </a:p>
      </dgm:t>
    </dgm:pt>
    <dgm:pt modelId="{5A9FF2B9-4CED-441D-882C-88C98C3087CE}" type="parTrans" cxnId="{B6381B36-56A1-4538-A186-C5B09D98F5A6}">
      <dgm:prSet/>
      <dgm:spPr/>
      <dgm:t>
        <a:bodyPr/>
        <a:lstStyle/>
        <a:p>
          <a:endParaRPr lang="tr-TR"/>
        </a:p>
      </dgm:t>
    </dgm:pt>
    <dgm:pt modelId="{671AED1B-75D2-4532-BB75-9B9AE1A8D751}" type="sibTrans" cxnId="{B6381B36-56A1-4538-A186-C5B09D98F5A6}">
      <dgm:prSet/>
      <dgm:spPr/>
      <dgm:t>
        <a:bodyPr/>
        <a:lstStyle/>
        <a:p>
          <a:endParaRPr lang="tr-TR"/>
        </a:p>
      </dgm:t>
    </dgm:pt>
    <dgm:pt modelId="{19C349BB-D753-4484-8B7C-2237570607CD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Arttırılmış gerçeklik (AR).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34D84D-BD47-4581-8EF2-64F5F4F51BE8}" type="parTrans" cxnId="{2D7FDD23-9AC4-4505-8ED1-CDD14637FBB1}">
      <dgm:prSet/>
      <dgm:spPr/>
      <dgm:t>
        <a:bodyPr/>
        <a:lstStyle/>
        <a:p>
          <a:endParaRPr lang="tr-TR"/>
        </a:p>
      </dgm:t>
    </dgm:pt>
    <dgm:pt modelId="{8C93D17A-C590-49F9-A512-D290F3633340}" type="sibTrans" cxnId="{2D7FDD23-9AC4-4505-8ED1-CDD14637FBB1}">
      <dgm:prSet/>
      <dgm:spPr/>
      <dgm:t>
        <a:bodyPr/>
        <a:lstStyle/>
        <a:p>
          <a:endParaRPr lang="tr-TR"/>
        </a:p>
      </dgm:t>
    </dgm:pt>
    <dgm:pt modelId="{EB1372FD-95F1-4A4A-8D7F-EC6B6D79049F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Yapay zeka.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0B6402-2D18-4561-A3C1-5F09EBB3E59B}" type="parTrans" cxnId="{5D4347FD-606E-47B2-B191-838759DC979F}">
      <dgm:prSet/>
      <dgm:spPr/>
      <dgm:t>
        <a:bodyPr/>
        <a:lstStyle/>
        <a:p>
          <a:endParaRPr lang="tr-TR"/>
        </a:p>
      </dgm:t>
    </dgm:pt>
    <dgm:pt modelId="{1071A706-15D4-4348-B8A7-9989EF61B8CB}" type="sibTrans" cxnId="{5D4347FD-606E-47B2-B191-838759DC979F}">
      <dgm:prSet/>
      <dgm:spPr/>
      <dgm:t>
        <a:bodyPr/>
        <a:lstStyle/>
        <a:p>
          <a:endParaRPr lang="tr-TR"/>
        </a:p>
      </dgm:t>
    </dgm:pt>
    <dgm:pt modelId="{3827B57B-E1C8-4743-A70D-C3C0201B79E6}">
      <dgm:prSet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Makine öğrenmesi.</a:t>
          </a:r>
        </a:p>
      </dgm:t>
    </dgm:pt>
    <dgm:pt modelId="{964A59C1-F0D9-4E27-A5DB-EE6C5D85178F}" type="parTrans" cxnId="{7F37A0DB-C2B2-47F0-B50C-DF972232C835}">
      <dgm:prSet/>
      <dgm:spPr/>
      <dgm:t>
        <a:bodyPr/>
        <a:lstStyle/>
        <a:p>
          <a:endParaRPr lang="tr-TR"/>
        </a:p>
      </dgm:t>
    </dgm:pt>
    <dgm:pt modelId="{CC2C352F-6A8D-4D72-A05D-7BF7B8C12053}" type="sibTrans" cxnId="{7F37A0DB-C2B2-47F0-B50C-DF972232C835}">
      <dgm:prSet/>
      <dgm:spPr/>
      <dgm:t>
        <a:bodyPr/>
        <a:lstStyle/>
        <a:p>
          <a:endParaRPr lang="tr-TR"/>
        </a:p>
      </dgm:t>
    </dgm:pt>
    <dgm:pt modelId="{ED228708-DE44-425B-BD17-4989285D1663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Derin öğrenme.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DAA041-68D6-47DD-BA3B-4EAFE24B40FD}" type="parTrans" cxnId="{4F307739-416F-4BA7-A1CA-04421900CBC0}">
      <dgm:prSet/>
      <dgm:spPr/>
      <dgm:t>
        <a:bodyPr/>
        <a:lstStyle/>
        <a:p>
          <a:endParaRPr lang="tr-TR"/>
        </a:p>
      </dgm:t>
    </dgm:pt>
    <dgm:pt modelId="{ED833388-F4F6-492E-9C65-B3A998719FE1}" type="sibTrans" cxnId="{4F307739-416F-4BA7-A1CA-04421900CBC0}">
      <dgm:prSet/>
      <dgm:spPr/>
      <dgm:t>
        <a:bodyPr/>
        <a:lstStyle/>
        <a:p>
          <a:endParaRPr lang="tr-TR"/>
        </a:p>
      </dgm:t>
    </dgm:pt>
    <dgm:pt modelId="{7916A402-AF83-44BE-9F34-7FA4D472739D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Veri toplayan sensörler.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68522D-62E1-4F1C-A4AC-23D71C0D1C40}" type="parTrans" cxnId="{86488475-03CA-4BE3-88DA-E8215B846C03}">
      <dgm:prSet/>
      <dgm:spPr/>
      <dgm:t>
        <a:bodyPr/>
        <a:lstStyle/>
        <a:p>
          <a:endParaRPr lang="tr-TR"/>
        </a:p>
      </dgm:t>
    </dgm:pt>
    <dgm:pt modelId="{838D87E6-B9CA-47DC-B09D-F7F6C1ADD86D}" type="sibTrans" cxnId="{86488475-03CA-4BE3-88DA-E8215B846C03}">
      <dgm:prSet/>
      <dgm:spPr/>
      <dgm:t>
        <a:bodyPr/>
        <a:lstStyle/>
        <a:p>
          <a:endParaRPr lang="tr-TR"/>
        </a:p>
      </dgm:t>
    </dgm:pt>
    <dgm:pt modelId="{4C4F00A4-912A-45BC-80E4-1AD272EB6C6D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Bulut teknolojileri.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BF254-6120-4FBA-929E-96A1CFF0F8ED}" type="parTrans" cxnId="{47D5060B-0CA9-4391-8217-51516FFE0873}">
      <dgm:prSet/>
      <dgm:spPr/>
      <dgm:t>
        <a:bodyPr/>
        <a:lstStyle/>
        <a:p>
          <a:endParaRPr lang="tr-TR"/>
        </a:p>
      </dgm:t>
    </dgm:pt>
    <dgm:pt modelId="{C9BF9868-2D4C-4C8B-BDE7-C96C6AD25002}" type="sibTrans" cxnId="{47D5060B-0CA9-4391-8217-51516FFE0873}">
      <dgm:prSet/>
      <dgm:spPr/>
      <dgm:t>
        <a:bodyPr/>
        <a:lstStyle/>
        <a:p>
          <a:endParaRPr lang="tr-TR"/>
        </a:p>
      </dgm:t>
    </dgm:pt>
    <dgm:pt modelId="{643B8EAA-267C-4C64-B682-B608EAFA8D94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Nesnelerin interneti (IoT) teknolojileri.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604232-66EE-42F4-ABF5-9381769B9864}" type="parTrans" cxnId="{F5EA722F-F149-4904-96CA-BBC3538CC136}">
      <dgm:prSet/>
      <dgm:spPr/>
      <dgm:t>
        <a:bodyPr/>
        <a:lstStyle/>
        <a:p>
          <a:endParaRPr lang="tr-TR"/>
        </a:p>
      </dgm:t>
    </dgm:pt>
    <dgm:pt modelId="{62116C4F-51DD-456A-9880-0EBCEFB58BA6}" type="sibTrans" cxnId="{F5EA722F-F149-4904-96CA-BBC3538CC136}">
      <dgm:prSet/>
      <dgm:spPr/>
      <dgm:t>
        <a:bodyPr/>
        <a:lstStyle/>
        <a:p>
          <a:endParaRPr lang="tr-TR"/>
        </a:p>
      </dgm:t>
    </dgm:pt>
    <dgm:pt modelId="{12521FC4-C8AF-47D6-9BBE-9A8904056CAF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Siber-fiziksel sistemler.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44A18C-9A65-4D52-9BB0-46AB5C981009}" type="parTrans" cxnId="{6461B5AE-3BDC-4265-B7CD-D947C2A795FE}">
      <dgm:prSet/>
      <dgm:spPr/>
      <dgm:t>
        <a:bodyPr/>
        <a:lstStyle/>
        <a:p>
          <a:endParaRPr lang="tr-TR"/>
        </a:p>
      </dgm:t>
    </dgm:pt>
    <dgm:pt modelId="{19F6129B-98C4-48B6-A0FA-2AEAF2B01606}" type="sibTrans" cxnId="{6461B5AE-3BDC-4265-B7CD-D947C2A795FE}">
      <dgm:prSet/>
      <dgm:spPr/>
      <dgm:t>
        <a:bodyPr/>
        <a:lstStyle/>
        <a:p>
          <a:endParaRPr lang="tr-TR"/>
        </a:p>
      </dgm:t>
    </dgm:pt>
    <dgm:pt modelId="{E9AEE93D-0205-4F9F-92C7-B76A29648C26}" type="pres">
      <dgm:prSet presAssocID="{C7B7C409-FB20-4459-B6D8-8191B58685E8}" presName="diagram" presStyleCnt="0">
        <dgm:presLayoutVars>
          <dgm:dir/>
          <dgm:resizeHandles val="exact"/>
        </dgm:presLayoutVars>
      </dgm:prSet>
      <dgm:spPr/>
    </dgm:pt>
    <dgm:pt modelId="{A93FFB60-DF15-40F5-950E-A2738A535B87}" type="pres">
      <dgm:prSet presAssocID="{2DB8F233-18A2-422E-97FC-3F7B6CB0AFBE}" presName="node" presStyleLbl="node1" presStyleIdx="0" presStyleCnt="10">
        <dgm:presLayoutVars>
          <dgm:bulletEnabled val="1"/>
        </dgm:presLayoutVars>
      </dgm:prSet>
      <dgm:spPr/>
    </dgm:pt>
    <dgm:pt modelId="{6FA53B0A-02F1-4821-8A27-D82B4F6C844D}" type="pres">
      <dgm:prSet presAssocID="{0CA083EA-DDAC-4DFB-A5D6-E58F2231D6D6}" presName="sibTrans" presStyleCnt="0"/>
      <dgm:spPr/>
    </dgm:pt>
    <dgm:pt modelId="{C1B2F83E-F82C-4CB1-9EA0-032A3FD9A3F7}" type="pres">
      <dgm:prSet presAssocID="{19C349BB-D753-4484-8B7C-2237570607CD}" presName="node" presStyleLbl="node1" presStyleIdx="1" presStyleCnt="10">
        <dgm:presLayoutVars>
          <dgm:bulletEnabled val="1"/>
        </dgm:presLayoutVars>
      </dgm:prSet>
      <dgm:spPr/>
    </dgm:pt>
    <dgm:pt modelId="{FCE586CD-ADFB-4040-B8EA-19AB93D28DB2}" type="pres">
      <dgm:prSet presAssocID="{8C93D17A-C590-49F9-A512-D290F3633340}" presName="sibTrans" presStyleCnt="0"/>
      <dgm:spPr/>
    </dgm:pt>
    <dgm:pt modelId="{103EF2BF-89A6-4EAC-9A3B-9CC096E08790}" type="pres">
      <dgm:prSet presAssocID="{EB1372FD-95F1-4A4A-8D7F-EC6B6D79049F}" presName="node" presStyleLbl="node1" presStyleIdx="2" presStyleCnt="10">
        <dgm:presLayoutVars>
          <dgm:bulletEnabled val="1"/>
        </dgm:presLayoutVars>
      </dgm:prSet>
      <dgm:spPr/>
    </dgm:pt>
    <dgm:pt modelId="{424BEFB8-2794-4FD3-8A18-C8B848039EF3}" type="pres">
      <dgm:prSet presAssocID="{1071A706-15D4-4348-B8A7-9989EF61B8CB}" presName="sibTrans" presStyleCnt="0"/>
      <dgm:spPr/>
    </dgm:pt>
    <dgm:pt modelId="{27BCC00F-30EF-490F-B979-DD5B324FD7A0}" type="pres">
      <dgm:prSet presAssocID="{3827B57B-E1C8-4743-A70D-C3C0201B79E6}" presName="node" presStyleLbl="node1" presStyleIdx="3" presStyleCnt="10">
        <dgm:presLayoutVars>
          <dgm:bulletEnabled val="1"/>
        </dgm:presLayoutVars>
      </dgm:prSet>
      <dgm:spPr/>
    </dgm:pt>
    <dgm:pt modelId="{7411CCCC-80F5-4193-AC11-F95422A94B76}" type="pres">
      <dgm:prSet presAssocID="{CC2C352F-6A8D-4D72-A05D-7BF7B8C12053}" presName="sibTrans" presStyleCnt="0"/>
      <dgm:spPr/>
    </dgm:pt>
    <dgm:pt modelId="{E03F22AE-44C9-4DEF-8B17-7C4B03712B00}" type="pres">
      <dgm:prSet presAssocID="{ED228708-DE44-425B-BD17-4989285D1663}" presName="node" presStyleLbl="node1" presStyleIdx="4" presStyleCnt="10">
        <dgm:presLayoutVars>
          <dgm:bulletEnabled val="1"/>
        </dgm:presLayoutVars>
      </dgm:prSet>
      <dgm:spPr/>
    </dgm:pt>
    <dgm:pt modelId="{FD1F1133-246F-4EF1-8514-F52A452431D6}" type="pres">
      <dgm:prSet presAssocID="{ED833388-F4F6-492E-9C65-B3A998719FE1}" presName="sibTrans" presStyleCnt="0"/>
      <dgm:spPr/>
    </dgm:pt>
    <dgm:pt modelId="{EE637F0C-845C-431B-97C3-AB4D6D400ED6}" type="pres">
      <dgm:prSet presAssocID="{BF3D4117-733F-4453-BA7C-30944CAA49EF}" presName="node" presStyleLbl="node1" presStyleIdx="5" presStyleCnt="10">
        <dgm:presLayoutVars>
          <dgm:bulletEnabled val="1"/>
        </dgm:presLayoutVars>
      </dgm:prSet>
      <dgm:spPr/>
    </dgm:pt>
    <dgm:pt modelId="{E5219053-0853-4968-9729-1E726CBE7E6C}" type="pres">
      <dgm:prSet presAssocID="{671AED1B-75D2-4532-BB75-9B9AE1A8D751}" presName="sibTrans" presStyleCnt="0"/>
      <dgm:spPr/>
    </dgm:pt>
    <dgm:pt modelId="{501E2025-7263-454E-998A-DA31896A4ED8}" type="pres">
      <dgm:prSet presAssocID="{7916A402-AF83-44BE-9F34-7FA4D472739D}" presName="node" presStyleLbl="node1" presStyleIdx="6" presStyleCnt="10">
        <dgm:presLayoutVars>
          <dgm:bulletEnabled val="1"/>
        </dgm:presLayoutVars>
      </dgm:prSet>
      <dgm:spPr/>
    </dgm:pt>
    <dgm:pt modelId="{EF720707-97E4-4C88-B8F8-AF0BA41ABCFB}" type="pres">
      <dgm:prSet presAssocID="{838D87E6-B9CA-47DC-B09D-F7F6C1ADD86D}" presName="sibTrans" presStyleCnt="0"/>
      <dgm:spPr/>
    </dgm:pt>
    <dgm:pt modelId="{39D56D29-3F72-49C9-8D49-980934C383FF}" type="pres">
      <dgm:prSet presAssocID="{4C4F00A4-912A-45BC-80E4-1AD272EB6C6D}" presName="node" presStyleLbl="node1" presStyleIdx="7" presStyleCnt="10">
        <dgm:presLayoutVars>
          <dgm:bulletEnabled val="1"/>
        </dgm:presLayoutVars>
      </dgm:prSet>
      <dgm:spPr/>
    </dgm:pt>
    <dgm:pt modelId="{8ED2E273-63B3-434C-9F41-15985DD482C1}" type="pres">
      <dgm:prSet presAssocID="{C9BF9868-2D4C-4C8B-BDE7-C96C6AD25002}" presName="sibTrans" presStyleCnt="0"/>
      <dgm:spPr/>
    </dgm:pt>
    <dgm:pt modelId="{DE9D481F-FAF3-48BD-AF79-85BCF793B2C9}" type="pres">
      <dgm:prSet presAssocID="{643B8EAA-267C-4C64-B682-B608EAFA8D94}" presName="node" presStyleLbl="node1" presStyleIdx="8" presStyleCnt="10">
        <dgm:presLayoutVars>
          <dgm:bulletEnabled val="1"/>
        </dgm:presLayoutVars>
      </dgm:prSet>
      <dgm:spPr/>
    </dgm:pt>
    <dgm:pt modelId="{196C8E14-1BAC-43E9-9D6C-C93416780F75}" type="pres">
      <dgm:prSet presAssocID="{62116C4F-51DD-456A-9880-0EBCEFB58BA6}" presName="sibTrans" presStyleCnt="0"/>
      <dgm:spPr/>
    </dgm:pt>
    <dgm:pt modelId="{6C08A198-9C03-4429-8C4E-E2F739514E42}" type="pres">
      <dgm:prSet presAssocID="{12521FC4-C8AF-47D6-9BBE-9A8904056CAF}" presName="node" presStyleLbl="node1" presStyleIdx="9" presStyleCnt="10">
        <dgm:presLayoutVars>
          <dgm:bulletEnabled val="1"/>
        </dgm:presLayoutVars>
      </dgm:prSet>
      <dgm:spPr/>
    </dgm:pt>
  </dgm:ptLst>
  <dgm:cxnLst>
    <dgm:cxn modelId="{47D5060B-0CA9-4391-8217-51516FFE0873}" srcId="{C7B7C409-FB20-4459-B6D8-8191B58685E8}" destId="{4C4F00A4-912A-45BC-80E4-1AD272EB6C6D}" srcOrd="7" destOrd="0" parTransId="{0F3BF254-6120-4FBA-929E-96A1CFF0F8ED}" sibTransId="{C9BF9868-2D4C-4C8B-BDE7-C96C6AD25002}"/>
    <dgm:cxn modelId="{A7B1E50F-EA08-4441-A89D-02EBE1553598}" type="presOf" srcId="{C7B7C409-FB20-4459-B6D8-8191B58685E8}" destId="{E9AEE93D-0205-4F9F-92C7-B76A29648C26}" srcOrd="0" destOrd="0" presId="urn:microsoft.com/office/officeart/2005/8/layout/default"/>
    <dgm:cxn modelId="{73269018-A04C-4B61-A136-666893296969}" type="presOf" srcId="{2DB8F233-18A2-422E-97FC-3F7B6CB0AFBE}" destId="{A93FFB60-DF15-40F5-950E-A2738A535B87}" srcOrd="0" destOrd="0" presId="urn:microsoft.com/office/officeart/2005/8/layout/default"/>
    <dgm:cxn modelId="{2D7FDD23-9AC4-4505-8ED1-CDD14637FBB1}" srcId="{C7B7C409-FB20-4459-B6D8-8191B58685E8}" destId="{19C349BB-D753-4484-8B7C-2237570607CD}" srcOrd="1" destOrd="0" parTransId="{3C34D84D-BD47-4581-8EF2-64F5F4F51BE8}" sibTransId="{8C93D17A-C590-49F9-A512-D290F3633340}"/>
    <dgm:cxn modelId="{F5EA722F-F149-4904-96CA-BBC3538CC136}" srcId="{C7B7C409-FB20-4459-B6D8-8191B58685E8}" destId="{643B8EAA-267C-4C64-B682-B608EAFA8D94}" srcOrd="8" destOrd="0" parTransId="{1B604232-66EE-42F4-ABF5-9381769B9864}" sibTransId="{62116C4F-51DD-456A-9880-0EBCEFB58BA6}"/>
    <dgm:cxn modelId="{B6381B36-56A1-4538-A186-C5B09D98F5A6}" srcId="{C7B7C409-FB20-4459-B6D8-8191B58685E8}" destId="{BF3D4117-733F-4453-BA7C-30944CAA49EF}" srcOrd="5" destOrd="0" parTransId="{5A9FF2B9-4CED-441D-882C-88C98C3087CE}" sibTransId="{671AED1B-75D2-4532-BB75-9B9AE1A8D751}"/>
    <dgm:cxn modelId="{4F307739-416F-4BA7-A1CA-04421900CBC0}" srcId="{C7B7C409-FB20-4459-B6D8-8191B58685E8}" destId="{ED228708-DE44-425B-BD17-4989285D1663}" srcOrd="4" destOrd="0" parTransId="{C0DAA041-68D6-47DD-BA3B-4EAFE24B40FD}" sibTransId="{ED833388-F4F6-492E-9C65-B3A998719FE1}"/>
    <dgm:cxn modelId="{62907C39-2DF7-4529-8ADA-DB455D0190F6}" type="presOf" srcId="{643B8EAA-267C-4C64-B682-B608EAFA8D94}" destId="{DE9D481F-FAF3-48BD-AF79-85BCF793B2C9}" srcOrd="0" destOrd="0" presId="urn:microsoft.com/office/officeart/2005/8/layout/default"/>
    <dgm:cxn modelId="{57494563-42E1-4899-974C-E13E3D81543E}" type="presOf" srcId="{7916A402-AF83-44BE-9F34-7FA4D472739D}" destId="{501E2025-7263-454E-998A-DA31896A4ED8}" srcOrd="0" destOrd="0" presId="urn:microsoft.com/office/officeart/2005/8/layout/default"/>
    <dgm:cxn modelId="{0B7A616A-3721-44D0-AE07-3CB7EEB6317C}" type="presOf" srcId="{19C349BB-D753-4484-8B7C-2237570607CD}" destId="{C1B2F83E-F82C-4CB1-9EA0-032A3FD9A3F7}" srcOrd="0" destOrd="0" presId="urn:microsoft.com/office/officeart/2005/8/layout/default"/>
    <dgm:cxn modelId="{4A7BF473-0648-4D38-96D6-127859E4E3E1}" type="presOf" srcId="{3827B57B-E1C8-4743-A70D-C3C0201B79E6}" destId="{27BCC00F-30EF-490F-B979-DD5B324FD7A0}" srcOrd="0" destOrd="0" presId="urn:microsoft.com/office/officeart/2005/8/layout/default"/>
    <dgm:cxn modelId="{7AEE0254-75A3-4C88-96B8-01A64F44A67E}" type="presOf" srcId="{ED228708-DE44-425B-BD17-4989285D1663}" destId="{E03F22AE-44C9-4DEF-8B17-7C4B03712B00}" srcOrd="0" destOrd="0" presId="urn:microsoft.com/office/officeart/2005/8/layout/default"/>
    <dgm:cxn modelId="{86488475-03CA-4BE3-88DA-E8215B846C03}" srcId="{C7B7C409-FB20-4459-B6D8-8191B58685E8}" destId="{7916A402-AF83-44BE-9F34-7FA4D472739D}" srcOrd="6" destOrd="0" parTransId="{CE68522D-62E1-4F1C-A4AC-23D71C0D1C40}" sibTransId="{838D87E6-B9CA-47DC-B09D-F7F6C1ADD86D}"/>
    <dgm:cxn modelId="{9EC47B8B-A972-44DD-9482-68EC801977C0}" srcId="{C7B7C409-FB20-4459-B6D8-8191B58685E8}" destId="{2DB8F233-18A2-422E-97FC-3F7B6CB0AFBE}" srcOrd="0" destOrd="0" parTransId="{666FE275-D1D0-4B9A-9585-EC6643B7452D}" sibTransId="{0CA083EA-DDAC-4DFB-A5D6-E58F2231D6D6}"/>
    <dgm:cxn modelId="{472ED999-AF04-40E5-8075-4ECCD5078FF4}" type="presOf" srcId="{BF3D4117-733F-4453-BA7C-30944CAA49EF}" destId="{EE637F0C-845C-431B-97C3-AB4D6D400ED6}" srcOrd="0" destOrd="0" presId="urn:microsoft.com/office/officeart/2005/8/layout/default"/>
    <dgm:cxn modelId="{6461B5AE-3BDC-4265-B7CD-D947C2A795FE}" srcId="{C7B7C409-FB20-4459-B6D8-8191B58685E8}" destId="{12521FC4-C8AF-47D6-9BBE-9A8904056CAF}" srcOrd="9" destOrd="0" parTransId="{B044A18C-9A65-4D52-9BB0-46AB5C981009}" sibTransId="{19F6129B-98C4-48B6-A0FA-2AEAF2B01606}"/>
    <dgm:cxn modelId="{F7524FC6-BF35-4512-9AB8-A3928E30226E}" type="presOf" srcId="{4C4F00A4-912A-45BC-80E4-1AD272EB6C6D}" destId="{39D56D29-3F72-49C9-8D49-980934C383FF}" srcOrd="0" destOrd="0" presId="urn:microsoft.com/office/officeart/2005/8/layout/default"/>
    <dgm:cxn modelId="{85CF24D0-7D8E-4E76-8783-036827BB54EF}" type="presOf" srcId="{EB1372FD-95F1-4A4A-8D7F-EC6B6D79049F}" destId="{103EF2BF-89A6-4EAC-9A3B-9CC096E08790}" srcOrd="0" destOrd="0" presId="urn:microsoft.com/office/officeart/2005/8/layout/default"/>
    <dgm:cxn modelId="{7F37A0DB-C2B2-47F0-B50C-DF972232C835}" srcId="{C7B7C409-FB20-4459-B6D8-8191B58685E8}" destId="{3827B57B-E1C8-4743-A70D-C3C0201B79E6}" srcOrd="3" destOrd="0" parTransId="{964A59C1-F0D9-4E27-A5DB-EE6C5D85178F}" sibTransId="{CC2C352F-6A8D-4D72-A05D-7BF7B8C12053}"/>
    <dgm:cxn modelId="{29984EEA-12C2-4069-9373-34D218858C7D}" type="presOf" srcId="{12521FC4-C8AF-47D6-9BBE-9A8904056CAF}" destId="{6C08A198-9C03-4429-8C4E-E2F739514E42}" srcOrd="0" destOrd="0" presId="urn:microsoft.com/office/officeart/2005/8/layout/default"/>
    <dgm:cxn modelId="{5D4347FD-606E-47B2-B191-838759DC979F}" srcId="{C7B7C409-FB20-4459-B6D8-8191B58685E8}" destId="{EB1372FD-95F1-4A4A-8D7F-EC6B6D79049F}" srcOrd="2" destOrd="0" parTransId="{9D0B6402-2D18-4561-A3C1-5F09EBB3E59B}" sibTransId="{1071A706-15D4-4348-B8A7-9989EF61B8CB}"/>
    <dgm:cxn modelId="{EC93E7F3-EF09-4622-ACBC-75F29D9B55B1}" type="presParOf" srcId="{E9AEE93D-0205-4F9F-92C7-B76A29648C26}" destId="{A93FFB60-DF15-40F5-950E-A2738A535B87}" srcOrd="0" destOrd="0" presId="urn:microsoft.com/office/officeart/2005/8/layout/default"/>
    <dgm:cxn modelId="{17060A56-C2D8-4987-B4F1-C54CF8277503}" type="presParOf" srcId="{E9AEE93D-0205-4F9F-92C7-B76A29648C26}" destId="{6FA53B0A-02F1-4821-8A27-D82B4F6C844D}" srcOrd="1" destOrd="0" presId="urn:microsoft.com/office/officeart/2005/8/layout/default"/>
    <dgm:cxn modelId="{1B42ED18-978C-4251-8852-C85A83EAA0CF}" type="presParOf" srcId="{E9AEE93D-0205-4F9F-92C7-B76A29648C26}" destId="{C1B2F83E-F82C-4CB1-9EA0-032A3FD9A3F7}" srcOrd="2" destOrd="0" presId="urn:microsoft.com/office/officeart/2005/8/layout/default"/>
    <dgm:cxn modelId="{27EAD738-F3F9-4718-8E09-9C3B3E671B86}" type="presParOf" srcId="{E9AEE93D-0205-4F9F-92C7-B76A29648C26}" destId="{FCE586CD-ADFB-4040-B8EA-19AB93D28DB2}" srcOrd="3" destOrd="0" presId="urn:microsoft.com/office/officeart/2005/8/layout/default"/>
    <dgm:cxn modelId="{E84BA8A7-7B75-4247-AB02-C149AC317CFB}" type="presParOf" srcId="{E9AEE93D-0205-4F9F-92C7-B76A29648C26}" destId="{103EF2BF-89A6-4EAC-9A3B-9CC096E08790}" srcOrd="4" destOrd="0" presId="urn:microsoft.com/office/officeart/2005/8/layout/default"/>
    <dgm:cxn modelId="{54503A2C-CAB3-4F41-9A7B-1F31CEF06F20}" type="presParOf" srcId="{E9AEE93D-0205-4F9F-92C7-B76A29648C26}" destId="{424BEFB8-2794-4FD3-8A18-C8B848039EF3}" srcOrd="5" destOrd="0" presId="urn:microsoft.com/office/officeart/2005/8/layout/default"/>
    <dgm:cxn modelId="{24413146-C98B-46CF-9DC4-05128EAC9D1E}" type="presParOf" srcId="{E9AEE93D-0205-4F9F-92C7-B76A29648C26}" destId="{27BCC00F-30EF-490F-B979-DD5B324FD7A0}" srcOrd="6" destOrd="0" presId="urn:microsoft.com/office/officeart/2005/8/layout/default"/>
    <dgm:cxn modelId="{E5C8DB67-F11D-4674-AC30-A5CB885F8C8E}" type="presParOf" srcId="{E9AEE93D-0205-4F9F-92C7-B76A29648C26}" destId="{7411CCCC-80F5-4193-AC11-F95422A94B76}" srcOrd="7" destOrd="0" presId="urn:microsoft.com/office/officeart/2005/8/layout/default"/>
    <dgm:cxn modelId="{2ECE6F2F-94DA-4B5B-A5B2-50EC94CBCE66}" type="presParOf" srcId="{E9AEE93D-0205-4F9F-92C7-B76A29648C26}" destId="{E03F22AE-44C9-4DEF-8B17-7C4B03712B00}" srcOrd="8" destOrd="0" presId="urn:microsoft.com/office/officeart/2005/8/layout/default"/>
    <dgm:cxn modelId="{7D232CC3-22E3-4D1A-8D46-0141C07E2398}" type="presParOf" srcId="{E9AEE93D-0205-4F9F-92C7-B76A29648C26}" destId="{FD1F1133-246F-4EF1-8514-F52A452431D6}" srcOrd="9" destOrd="0" presId="urn:microsoft.com/office/officeart/2005/8/layout/default"/>
    <dgm:cxn modelId="{7E147774-7D6C-420A-A9E5-D568AF500866}" type="presParOf" srcId="{E9AEE93D-0205-4F9F-92C7-B76A29648C26}" destId="{EE637F0C-845C-431B-97C3-AB4D6D400ED6}" srcOrd="10" destOrd="0" presId="urn:microsoft.com/office/officeart/2005/8/layout/default"/>
    <dgm:cxn modelId="{3E016DAC-5524-4E8F-B77D-53A60F4275E0}" type="presParOf" srcId="{E9AEE93D-0205-4F9F-92C7-B76A29648C26}" destId="{E5219053-0853-4968-9729-1E726CBE7E6C}" srcOrd="11" destOrd="0" presId="urn:microsoft.com/office/officeart/2005/8/layout/default"/>
    <dgm:cxn modelId="{B5CD4332-2797-457C-9149-E183D42D10C2}" type="presParOf" srcId="{E9AEE93D-0205-4F9F-92C7-B76A29648C26}" destId="{501E2025-7263-454E-998A-DA31896A4ED8}" srcOrd="12" destOrd="0" presId="urn:microsoft.com/office/officeart/2005/8/layout/default"/>
    <dgm:cxn modelId="{25CE0E0B-5B97-403B-B494-BC49BB9051DB}" type="presParOf" srcId="{E9AEE93D-0205-4F9F-92C7-B76A29648C26}" destId="{EF720707-97E4-4C88-B8F8-AF0BA41ABCFB}" srcOrd="13" destOrd="0" presId="urn:microsoft.com/office/officeart/2005/8/layout/default"/>
    <dgm:cxn modelId="{7E164771-19AC-4F4D-9201-0D449029BEC4}" type="presParOf" srcId="{E9AEE93D-0205-4F9F-92C7-B76A29648C26}" destId="{39D56D29-3F72-49C9-8D49-980934C383FF}" srcOrd="14" destOrd="0" presId="urn:microsoft.com/office/officeart/2005/8/layout/default"/>
    <dgm:cxn modelId="{9C8DCFEE-784F-4F47-89F3-4DC070994DFD}" type="presParOf" srcId="{E9AEE93D-0205-4F9F-92C7-B76A29648C26}" destId="{8ED2E273-63B3-434C-9F41-15985DD482C1}" srcOrd="15" destOrd="0" presId="urn:microsoft.com/office/officeart/2005/8/layout/default"/>
    <dgm:cxn modelId="{BC21548E-E98B-4C24-9B75-3FDBC4855D8C}" type="presParOf" srcId="{E9AEE93D-0205-4F9F-92C7-B76A29648C26}" destId="{DE9D481F-FAF3-48BD-AF79-85BCF793B2C9}" srcOrd="16" destOrd="0" presId="urn:microsoft.com/office/officeart/2005/8/layout/default"/>
    <dgm:cxn modelId="{B78AE60C-6BF0-435E-9703-6183098956D4}" type="presParOf" srcId="{E9AEE93D-0205-4F9F-92C7-B76A29648C26}" destId="{196C8E14-1BAC-43E9-9D6C-C93416780F75}" srcOrd="17" destOrd="0" presId="urn:microsoft.com/office/officeart/2005/8/layout/default"/>
    <dgm:cxn modelId="{963F0045-E27A-407F-9B90-A5A62E4006E0}" type="presParOf" srcId="{E9AEE93D-0205-4F9F-92C7-B76A29648C26}" destId="{6C08A198-9C03-4429-8C4E-E2F739514E42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F178E9-A840-455C-A2DC-BBC254911252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1A7BE07-96E4-40C9-99CB-A973B87FFA78}">
      <dgm:prSet phldrT="[Metin]"/>
      <dgm:spPr/>
      <dgm:t>
        <a:bodyPr/>
        <a:lstStyle/>
        <a:p>
          <a:r>
            <a:rPr lang="tr-TR" dirty="0" err="1">
              <a:latin typeface="Times New Roman" panose="02020603050405020304" pitchFamily="18" charset="0"/>
              <a:cs typeface="Times New Roman" panose="02020603050405020304" pitchFamily="18" charset="0"/>
            </a:rPr>
            <a:t>IoT’den</a:t>
          </a: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 gelen CNC makinesi verilerinin sağlık durumunun tahmin edilmesi çalışması.</a:t>
          </a:r>
          <a:endParaRPr lang="tr-TR" dirty="0"/>
        </a:p>
      </dgm:t>
    </dgm:pt>
    <dgm:pt modelId="{6E8E2B5F-52F5-48FF-ABC3-41F122220053}" type="parTrans" cxnId="{D5910180-6A5E-4D7E-81AB-086AAA37597D}">
      <dgm:prSet/>
      <dgm:spPr/>
      <dgm:t>
        <a:bodyPr/>
        <a:lstStyle/>
        <a:p>
          <a:endParaRPr lang="tr-TR"/>
        </a:p>
      </dgm:t>
    </dgm:pt>
    <dgm:pt modelId="{1FD2A563-FE45-4DBD-B588-61E00CA1D232}" type="sibTrans" cxnId="{D5910180-6A5E-4D7E-81AB-086AAA37597D}">
      <dgm:prSet/>
      <dgm:spPr/>
      <dgm:t>
        <a:bodyPr/>
        <a:lstStyle/>
        <a:p>
          <a:endParaRPr lang="tr-TR"/>
        </a:p>
      </dgm:t>
    </dgm:pt>
    <dgm:pt modelId="{D884A110-FA76-4EB6-9EC6-332099273658}" type="pres">
      <dgm:prSet presAssocID="{7DF178E9-A840-455C-A2DC-BBC254911252}" presName="linear" presStyleCnt="0">
        <dgm:presLayoutVars>
          <dgm:animLvl val="lvl"/>
          <dgm:resizeHandles val="exact"/>
        </dgm:presLayoutVars>
      </dgm:prSet>
      <dgm:spPr/>
    </dgm:pt>
    <dgm:pt modelId="{61895446-368E-4FF3-B82D-AACDE79B2F02}" type="pres">
      <dgm:prSet presAssocID="{B1A7BE07-96E4-40C9-99CB-A973B87FFA78}" presName="parentText" presStyleLbl="node1" presStyleIdx="0" presStyleCnt="1" custLinFactNeighborY="12023">
        <dgm:presLayoutVars>
          <dgm:chMax val="0"/>
          <dgm:bulletEnabled val="1"/>
        </dgm:presLayoutVars>
      </dgm:prSet>
      <dgm:spPr/>
    </dgm:pt>
  </dgm:ptLst>
  <dgm:cxnLst>
    <dgm:cxn modelId="{D5910180-6A5E-4D7E-81AB-086AAA37597D}" srcId="{7DF178E9-A840-455C-A2DC-BBC254911252}" destId="{B1A7BE07-96E4-40C9-99CB-A973B87FFA78}" srcOrd="0" destOrd="0" parTransId="{6E8E2B5F-52F5-48FF-ABC3-41F122220053}" sibTransId="{1FD2A563-FE45-4DBD-B588-61E00CA1D232}"/>
    <dgm:cxn modelId="{564E29B5-596A-4D53-804E-1C23E7504BF3}" type="presOf" srcId="{B1A7BE07-96E4-40C9-99CB-A973B87FFA78}" destId="{61895446-368E-4FF3-B82D-AACDE79B2F02}" srcOrd="0" destOrd="0" presId="urn:microsoft.com/office/officeart/2005/8/layout/vList2"/>
    <dgm:cxn modelId="{7F0238D8-2462-4938-B32A-954FD3160C74}" type="presOf" srcId="{7DF178E9-A840-455C-A2DC-BBC254911252}" destId="{D884A110-FA76-4EB6-9EC6-332099273658}" srcOrd="0" destOrd="0" presId="urn:microsoft.com/office/officeart/2005/8/layout/vList2"/>
    <dgm:cxn modelId="{7B7D0058-0895-4E50-82D4-5695CF696A3E}" type="presParOf" srcId="{D884A110-FA76-4EB6-9EC6-332099273658}" destId="{61895446-368E-4FF3-B82D-AACDE79B2F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0ECD36-DE8B-4BC6-AEC5-B95C3C9237BC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3DED445-AE0C-4773-B48A-96A43E49A2B1}">
      <dgm:prSet phldrT="[Metin]"/>
      <dgm:spPr/>
      <dgm:t>
        <a:bodyPr/>
        <a:lstStyle/>
        <a:p>
          <a:r>
            <a:rPr lang="tr-TR"/>
            <a:t>tsfresh kütüphanesi ile özellikler çıkarılır, sonra da aynı kütüphane yardımıyla özellikler seçilir. Bu özellikler zaman serilerine bağlı bütün özelliklerden oluşmaktadır.</a:t>
          </a:r>
        </a:p>
      </dgm:t>
    </dgm:pt>
    <dgm:pt modelId="{836EE3FB-C522-465E-BB3C-43C710D7CCA4}" type="parTrans" cxnId="{7FF265F6-9010-4779-BFE3-5A4A7B5A8F2F}">
      <dgm:prSet/>
      <dgm:spPr/>
      <dgm:t>
        <a:bodyPr/>
        <a:lstStyle/>
        <a:p>
          <a:endParaRPr lang="tr-TR"/>
        </a:p>
      </dgm:t>
    </dgm:pt>
    <dgm:pt modelId="{5B72D869-DC8B-4944-BBE9-EC211186FE2E}" type="sibTrans" cxnId="{7FF265F6-9010-4779-BFE3-5A4A7B5A8F2F}">
      <dgm:prSet/>
      <dgm:spPr/>
      <dgm:t>
        <a:bodyPr/>
        <a:lstStyle/>
        <a:p>
          <a:endParaRPr lang="tr-TR"/>
        </a:p>
      </dgm:t>
    </dgm:pt>
    <dgm:pt modelId="{560D3825-D50E-469B-9FCE-FE3AEBE26912}">
      <dgm:prSet/>
      <dgm:spPr/>
      <dgm:t>
        <a:bodyPr/>
        <a:lstStyle/>
        <a:p>
          <a:r>
            <a:rPr lang="tr-TR"/>
            <a:t>Özellik seçimi için özelliklerin p-değerleri hesaplanır, sonra da bir çoklu test (multiple-testing) prosedürü olan Benjamini-Hochberg prosedürü kullanılır.</a:t>
          </a:r>
          <a:endParaRPr lang="tr-TR" dirty="0"/>
        </a:p>
      </dgm:t>
    </dgm:pt>
    <dgm:pt modelId="{31F01231-9B63-49F1-A24C-912AE76C1B4D}" type="parTrans" cxnId="{82AEDF90-8AA0-4F74-9225-561541B754DE}">
      <dgm:prSet/>
      <dgm:spPr/>
      <dgm:t>
        <a:bodyPr/>
        <a:lstStyle/>
        <a:p>
          <a:endParaRPr lang="tr-TR"/>
        </a:p>
      </dgm:t>
    </dgm:pt>
    <dgm:pt modelId="{6549946E-D418-4EF0-B8EB-1FB9671695A3}" type="sibTrans" cxnId="{82AEDF90-8AA0-4F74-9225-561541B754DE}">
      <dgm:prSet/>
      <dgm:spPr/>
      <dgm:t>
        <a:bodyPr/>
        <a:lstStyle/>
        <a:p>
          <a:endParaRPr lang="tr-TR"/>
        </a:p>
      </dgm:t>
    </dgm:pt>
    <dgm:pt modelId="{B7D71B61-A053-49C3-81DF-AFEA05ED0D55}">
      <dgm:prSet/>
      <dgm:spPr/>
      <dgm:t>
        <a:bodyPr/>
        <a:lstStyle/>
        <a:p>
          <a:r>
            <a:rPr lang="tr-TR"/>
            <a:t>Makine öğrenmesi için en iyi 5 özellik seçildi.</a:t>
          </a:r>
          <a:endParaRPr lang="tr-TR" dirty="0"/>
        </a:p>
      </dgm:t>
    </dgm:pt>
    <dgm:pt modelId="{99256730-E561-4A7E-97A9-8DA5CDB51448}" type="parTrans" cxnId="{AADD4E67-759D-4FEF-A22E-EC44C96AFCCD}">
      <dgm:prSet/>
      <dgm:spPr/>
      <dgm:t>
        <a:bodyPr/>
        <a:lstStyle/>
        <a:p>
          <a:endParaRPr lang="tr-TR"/>
        </a:p>
      </dgm:t>
    </dgm:pt>
    <dgm:pt modelId="{766C2979-3789-43AF-B7BD-485C79C45C47}" type="sibTrans" cxnId="{AADD4E67-759D-4FEF-A22E-EC44C96AFCCD}">
      <dgm:prSet/>
      <dgm:spPr/>
      <dgm:t>
        <a:bodyPr/>
        <a:lstStyle/>
        <a:p>
          <a:endParaRPr lang="tr-TR"/>
        </a:p>
      </dgm:t>
    </dgm:pt>
    <dgm:pt modelId="{2670389D-72AD-4EE4-97BC-0A0898FA5B63}" type="pres">
      <dgm:prSet presAssocID="{680ECD36-DE8B-4BC6-AEC5-B95C3C9237BC}" presName="linear" presStyleCnt="0">
        <dgm:presLayoutVars>
          <dgm:animLvl val="lvl"/>
          <dgm:resizeHandles val="exact"/>
        </dgm:presLayoutVars>
      </dgm:prSet>
      <dgm:spPr/>
    </dgm:pt>
    <dgm:pt modelId="{54456E77-A68C-48C6-B8B1-2A5DFBA42D59}" type="pres">
      <dgm:prSet presAssocID="{93DED445-AE0C-4773-B48A-96A43E49A2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A59336-13CF-478D-B541-CE57549E2E21}" type="pres">
      <dgm:prSet presAssocID="{5B72D869-DC8B-4944-BBE9-EC211186FE2E}" presName="spacer" presStyleCnt="0"/>
      <dgm:spPr/>
    </dgm:pt>
    <dgm:pt modelId="{56111CAD-4CE4-45BB-9411-382FCD3D4468}" type="pres">
      <dgm:prSet presAssocID="{560D3825-D50E-469B-9FCE-FE3AEBE269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338954-BC5B-41FC-B9CA-B21F125BEA5E}" type="pres">
      <dgm:prSet presAssocID="{6549946E-D418-4EF0-B8EB-1FB9671695A3}" presName="spacer" presStyleCnt="0"/>
      <dgm:spPr/>
    </dgm:pt>
    <dgm:pt modelId="{BC3C8C1C-F600-4464-BE74-219CD47731C3}" type="pres">
      <dgm:prSet presAssocID="{B7D71B61-A053-49C3-81DF-AFEA05ED0D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8EA35B-3466-46D3-8DC2-14A47D9935C2}" type="presOf" srcId="{680ECD36-DE8B-4BC6-AEC5-B95C3C9237BC}" destId="{2670389D-72AD-4EE4-97BC-0A0898FA5B63}" srcOrd="0" destOrd="0" presId="urn:microsoft.com/office/officeart/2005/8/layout/vList2"/>
    <dgm:cxn modelId="{AADD4E67-759D-4FEF-A22E-EC44C96AFCCD}" srcId="{680ECD36-DE8B-4BC6-AEC5-B95C3C9237BC}" destId="{B7D71B61-A053-49C3-81DF-AFEA05ED0D55}" srcOrd="2" destOrd="0" parTransId="{99256730-E561-4A7E-97A9-8DA5CDB51448}" sibTransId="{766C2979-3789-43AF-B7BD-485C79C45C47}"/>
    <dgm:cxn modelId="{82AEDF90-8AA0-4F74-9225-561541B754DE}" srcId="{680ECD36-DE8B-4BC6-AEC5-B95C3C9237BC}" destId="{560D3825-D50E-469B-9FCE-FE3AEBE26912}" srcOrd="1" destOrd="0" parTransId="{31F01231-9B63-49F1-A24C-912AE76C1B4D}" sibTransId="{6549946E-D418-4EF0-B8EB-1FB9671695A3}"/>
    <dgm:cxn modelId="{36E98BB3-C2DD-4CE8-904A-8B223DDF97EC}" type="presOf" srcId="{560D3825-D50E-469B-9FCE-FE3AEBE26912}" destId="{56111CAD-4CE4-45BB-9411-382FCD3D4468}" srcOrd="0" destOrd="0" presId="urn:microsoft.com/office/officeart/2005/8/layout/vList2"/>
    <dgm:cxn modelId="{A9E239C5-B427-4B3D-B241-EFF1CB33F37E}" type="presOf" srcId="{93DED445-AE0C-4773-B48A-96A43E49A2B1}" destId="{54456E77-A68C-48C6-B8B1-2A5DFBA42D59}" srcOrd="0" destOrd="0" presId="urn:microsoft.com/office/officeart/2005/8/layout/vList2"/>
    <dgm:cxn modelId="{A3F42AF3-80FD-4061-BD5A-9F26AAA5DED2}" type="presOf" srcId="{B7D71B61-A053-49C3-81DF-AFEA05ED0D55}" destId="{BC3C8C1C-F600-4464-BE74-219CD47731C3}" srcOrd="0" destOrd="0" presId="urn:microsoft.com/office/officeart/2005/8/layout/vList2"/>
    <dgm:cxn modelId="{7FF265F6-9010-4779-BFE3-5A4A7B5A8F2F}" srcId="{680ECD36-DE8B-4BC6-AEC5-B95C3C9237BC}" destId="{93DED445-AE0C-4773-B48A-96A43E49A2B1}" srcOrd="0" destOrd="0" parTransId="{836EE3FB-C522-465E-BB3C-43C710D7CCA4}" sibTransId="{5B72D869-DC8B-4944-BBE9-EC211186FE2E}"/>
    <dgm:cxn modelId="{A84C7048-2A53-4B05-B34F-3CC8CE2D8632}" type="presParOf" srcId="{2670389D-72AD-4EE4-97BC-0A0898FA5B63}" destId="{54456E77-A68C-48C6-B8B1-2A5DFBA42D59}" srcOrd="0" destOrd="0" presId="urn:microsoft.com/office/officeart/2005/8/layout/vList2"/>
    <dgm:cxn modelId="{EC8CB446-5177-4051-B88F-83613DD7F174}" type="presParOf" srcId="{2670389D-72AD-4EE4-97BC-0A0898FA5B63}" destId="{45A59336-13CF-478D-B541-CE57549E2E21}" srcOrd="1" destOrd="0" presId="urn:microsoft.com/office/officeart/2005/8/layout/vList2"/>
    <dgm:cxn modelId="{9FA94161-47D9-4376-A8B7-1A71E5411F4B}" type="presParOf" srcId="{2670389D-72AD-4EE4-97BC-0A0898FA5B63}" destId="{56111CAD-4CE4-45BB-9411-382FCD3D4468}" srcOrd="2" destOrd="0" presId="urn:microsoft.com/office/officeart/2005/8/layout/vList2"/>
    <dgm:cxn modelId="{4546566B-BD0D-4FD5-ABFD-56D5FDCE6A11}" type="presParOf" srcId="{2670389D-72AD-4EE4-97BC-0A0898FA5B63}" destId="{81338954-BC5B-41FC-B9CA-B21F125BEA5E}" srcOrd="3" destOrd="0" presId="urn:microsoft.com/office/officeart/2005/8/layout/vList2"/>
    <dgm:cxn modelId="{4DCCD54D-3ED1-47E8-B0B4-0D2430EFA299}" type="presParOf" srcId="{2670389D-72AD-4EE4-97BC-0A0898FA5B63}" destId="{BC3C8C1C-F600-4464-BE74-219CD47731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EF9018-5926-4BE9-BE75-432B5502F44E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E9B4CEAB-7342-41F3-B667-C60B4E0383DF}">
      <dgm:prSet phldrT="[Metin]"/>
      <dgm:spPr/>
      <dgm:t>
        <a:bodyPr/>
        <a:lstStyle/>
        <a:p>
          <a:r>
            <a:rPr lang="tr-TR"/>
            <a:t>Gradient Boosting.</a:t>
          </a:r>
        </a:p>
      </dgm:t>
    </dgm:pt>
    <dgm:pt modelId="{5B2984E8-BC85-430B-986B-C5CF7392025C}" type="parTrans" cxnId="{0FFF3188-AE52-48D6-A694-1581E6F6B4D6}">
      <dgm:prSet/>
      <dgm:spPr/>
      <dgm:t>
        <a:bodyPr/>
        <a:lstStyle/>
        <a:p>
          <a:endParaRPr lang="tr-TR"/>
        </a:p>
      </dgm:t>
    </dgm:pt>
    <dgm:pt modelId="{E7E45F16-D8DB-4001-ABE0-AE8B73DBC64F}" type="sibTrans" cxnId="{0FFF3188-AE52-48D6-A694-1581E6F6B4D6}">
      <dgm:prSet/>
      <dgm:spPr/>
      <dgm:t>
        <a:bodyPr/>
        <a:lstStyle/>
        <a:p>
          <a:endParaRPr lang="tr-TR"/>
        </a:p>
      </dgm:t>
    </dgm:pt>
    <dgm:pt modelId="{F73DCA98-8B7A-40A2-A2A9-87FF6D4F584D}">
      <dgm:prSet/>
      <dgm:spPr/>
      <dgm:t>
        <a:bodyPr/>
        <a:lstStyle/>
        <a:p>
          <a:r>
            <a:rPr lang="tr-TR"/>
            <a:t>Support Vector Machine.</a:t>
          </a:r>
          <a:endParaRPr lang="tr-TR" dirty="0"/>
        </a:p>
      </dgm:t>
    </dgm:pt>
    <dgm:pt modelId="{AC5F10DA-BD6B-4741-A576-2DC3520D389F}" type="parTrans" cxnId="{97053800-F44F-4B59-9C7D-F830CD9DC304}">
      <dgm:prSet/>
      <dgm:spPr/>
      <dgm:t>
        <a:bodyPr/>
        <a:lstStyle/>
        <a:p>
          <a:endParaRPr lang="tr-TR"/>
        </a:p>
      </dgm:t>
    </dgm:pt>
    <dgm:pt modelId="{E5704D2A-B9A1-43BB-B409-956EF59FF1CA}" type="sibTrans" cxnId="{97053800-F44F-4B59-9C7D-F830CD9DC304}">
      <dgm:prSet/>
      <dgm:spPr/>
      <dgm:t>
        <a:bodyPr/>
        <a:lstStyle/>
        <a:p>
          <a:endParaRPr lang="tr-TR"/>
        </a:p>
      </dgm:t>
    </dgm:pt>
    <dgm:pt modelId="{71C0B1A3-0876-491E-98E3-85EC4ADAD8A5}">
      <dgm:prSet/>
      <dgm:spPr/>
      <dgm:t>
        <a:bodyPr/>
        <a:lstStyle/>
        <a:p>
          <a:r>
            <a:rPr lang="tr-TR"/>
            <a:t>AdaBoost.</a:t>
          </a:r>
          <a:endParaRPr lang="tr-TR" dirty="0"/>
        </a:p>
      </dgm:t>
    </dgm:pt>
    <dgm:pt modelId="{E871CD0E-0677-45BE-9A45-CDFB4BC51DD4}" type="parTrans" cxnId="{2C4FC1A8-66BA-4129-A038-1AAEAFA343C6}">
      <dgm:prSet/>
      <dgm:spPr/>
      <dgm:t>
        <a:bodyPr/>
        <a:lstStyle/>
        <a:p>
          <a:endParaRPr lang="tr-TR"/>
        </a:p>
      </dgm:t>
    </dgm:pt>
    <dgm:pt modelId="{2952170D-6F3F-464D-993E-1FE0AC1DEB76}" type="sibTrans" cxnId="{2C4FC1A8-66BA-4129-A038-1AAEAFA343C6}">
      <dgm:prSet/>
      <dgm:spPr/>
      <dgm:t>
        <a:bodyPr/>
        <a:lstStyle/>
        <a:p>
          <a:endParaRPr lang="tr-TR"/>
        </a:p>
      </dgm:t>
    </dgm:pt>
    <dgm:pt modelId="{4810B9BE-BBEA-4B99-A908-B53EA8B28256}">
      <dgm:prSet/>
      <dgm:spPr/>
      <dgm:t>
        <a:bodyPr/>
        <a:lstStyle/>
        <a:p>
          <a:r>
            <a:rPr lang="tr-TR" dirty="0" err="1"/>
            <a:t>Passive</a:t>
          </a:r>
          <a:r>
            <a:rPr lang="tr-TR" dirty="0"/>
            <a:t> </a:t>
          </a:r>
          <a:r>
            <a:rPr lang="tr-TR" dirty="0" err="1"/>
            <a:t>Aggressive</a:t>
          </a:r>
          <a:r>
            <a:rPr lang="tr-TR" dirty="0"/>
            <a:t>.</a:t>
          </a:r>
        </a:p>
      </dgm:t>
    </dgm:pt>
    <dgm:pt modelId="{BC51CA73-A147-4760-85C3-5D5051692002}" type="parTrans" cxnId="{0309F069-F0B3-43C3-ACE0-4BE1A4125995}">
      <dgm:prSet/>
      <dgm:spPr/>
      <dgm:t>
        <a:bodyPr/>
        <a:lstStyle/>
        <a:p>
          <a:endParaRPr lang="tr-TR"/>
        </a:p>
      </dgm:t>
    </dgm:pt>
    <dgm:pt modelId="{A0D7FBC9-2EB1-47EF-B784-9C04B6D84AF4}" type="sibTrans" cxnId="{0309F069-F0B3-43C3-ACE0-4BE1A4125995}">
      <dgm:prSet/>
      <dgm:spPr/>
      <dgm:t>
        <a:bodyPr/>
        <a:lstStyle/>
        <a:p>
          <a:endParaRPr lang="tr-TR"/>
        </a:p>
      </dgm:t>
    </dgm:pt>
    <dgm:pt modelId="{C8A3194E-477F-4A0C-93AF-D5FCCE346C0D}">
      <dgm:prSet/>
      <dgm:spPr/>
      <dgm:t>
        <a:bodyPr/>
        <a:lstStyle/>
        <a:p>
          <a:r>
            <a:rPr lang="tr-TR"/>
            <a:t>Logistic Regression.</a:t>
          </a:r>
          <a:endParaRPr lang="tr-TR" dirty="0"/>
        </a:p>
      </dgm:t>
    </dgm:pt>
    <dgm:pt modelId="{512C5D96-1C78-4ECF-B713-81DD36F8147D}" type="parTrans" cxnId="{329E371F-2B60-46A4-A935-0F2969F5DDCF}">
      <dgm:prSet/>
      <dgm:spPr/>
      <dgm:t>
        <a:bodyPr/>
        <a:lstStyle/>
        <a:p>
          <a:endParaRPr lang="tr-TR"/>
        </a:p>
      </dgm:t>
    </dgm:pt>
    <dgm:pt modelId="{24BB22DD-6B07-4BE0-AF6B-A68DA47C2229}" type="sibTrans" cxnId="{329E371F-2B60-46A4-A935-0F2969F5DDCF}">
      <dgm:prSet/>
      <dgm:spPr/>
      <dgm:t>
        <a:bodyPr/>
        <a:lstStyle/>
        <a:p>
          <a:endParaRPr lang="tr-TR"/>
        </a:p>
      </dgm:t>
    </dgm:pt>
    <dgm:pt modelId="{5C2FCA36-1628-4CFF-BFE6-4F730A7926B7}">
      <dgm:prSet/>
      <dgm:spPr/>
      <dgm:t>
        <a:bodyPr/>
        <a:lstStyle/>
        <a:p>
          <a:r>
            <a:rPr lang="tr-TR"/>
            <a:t>K-Nearest Neighbours.</a:t>
          </a:r>
          <a:endParaRPr lang="tr-TR" dirty="0"/>
        </a:p>
      </dgm:t>
    </dgm:pt>
    <dgm:pt modelId="{3AF55838-6240-4B8B-BC29-7306D04AB144}" type="parTrans" cxnId="{917EED00-D69C-4B57-85D4-5DD66D390DD5}">
      <dgm:prSet/>
      <dgm:spPr/>
      <dgm:t>
        <a:bodyPr/>
        <a:lstStyle/>
        <a:p>
          <a:endParaRPr lang="tr-TR"/>
        </a:p>
      </dgm:t>
    </dgm:pt>
    <dgm:pt modelId="{18ADF6CB-2595-4F28-8B99-0D80BB2A32D5}" type="sibTrans" cxnId="{917EED00-D69C-4B57-85D4-5DD66D390DD5}">
      <dgm:prSet/>
      <dgm:spPr/>
      <dgm:t>
        <a:bodyPr/>
        <a:lstStyle/>
        <a:p>
          <a:endParaRPr lang="tr-TR"/>
        </a:p>
      </dgm:t>
    </dgm:pt>
    <dgm:pt modelId="{0B3DBB8D-4385-4792-9C8D-AA26C24C508C}">
      <dgm:prSet/>
      <dgm:spPr/>
      <dgm:t>
        <a:bodyPr/>
        <a:lstStyle/>
        <a:p>
          <a:r>
            <a:rPr lang="tr-TR"/>
            <a:t>Decision Tree.</a:t>
          </a:r>
          <a:endParaRPr lang="tr-TR" dirty="0"/>
        </a:p>
      </dgm:t>
    </dgm:pt>
    <dgm:pt modelId="{987B1853-F7A6-48C7-8503-1ACA99A3F2BF}" type="parTrans" cxnId="{2101A6F9-55DC-4897-B5B2-C8D1757695AF}">
      <dgm:prSet/>
      <dgm:spPr/>
      <dgm:t>
        <a:bodyPr/>
        <a:lstStyle/>
        <a:p>
          <a:endParaRPr lang="tr-TR"/>
        </a:p>
      </dgm:t>
    </dgm:pt>
    <dgm:pt modelId="{614F35BC-CC64-49D1-BA21-7A9C7F351A54}" type="sibTrans" cxnId="{2101A6F9-55DC-4897-B5B2-C8D1757695AF}">
      <dgm:prSet/>
      <dgm:spPr/>
      <dgm:t>
        <a:bodyPr/>
        <a:lstStyle/>
        <a:p>
          <a:endParaRPr lang="tr-TR"/>
        </a:p>
      </dgm:t>
    </dgm:pt>
    <dgm:pt modelId="{429A5178-93FE-4D8F-9C9A-7E582B481CFD}">
      <dgm:prSet/>
      <dgm:spPr/>
      <dgm:t>
        <a:bodyPr/>
        <a:lstStyle/>
        <a:p>
          <a:r>
            <a:rPr lang="tr-TR"/>
            <a:t>Random Forest.</a:t>
          </a:r>
          <a:endParaRPr lang="tr-TR" dirty="0"/>
        </a:p>
      </dgm:t>
    </dgm:pt>
    <dgm:pt modelId="{49F115D0-CEBE-4F88-AC4F-AF10524D5FB2}" type="parTrans" cxnId="{27119DBC-E209-4C4A-BFB0-7D92A5E01CB7}">
      <dgm:prSet/>
      <dgm:spPr/>
      <dgm:t>
        <a:bodyPr/>
        <a:lstStyle/>
        <a:p>
          <a:endParaRPr lang="tr-TR"/>
        </a:p>
      </dgm:t>
    </dgm:pt>
    <dgm:pt modelId="{B0F44E16-C12C-4D3F-8FA6-6A593E1F441D}" type="sibTrans" cxnId="{27119DBC-E209-4C4A-BFB0-7D92A5E01CB7}">
      <dgm:prSet/>
      <dgm:spPr/>
      <dgm:t>
        <a:bodyPr/>
        <a:lstStyle/>
        <a:p>
          <a:endParaRPr lang="tr-TR"/>
        </a:p>
      </dgm:t>
    </dgm:pt>
    <dgm:pt modelId="{BE6718D7-9D19-4B78-8FAC-FBA935515EDD}" type="pres">
      <dgm:prSet presAssocID="{37EF9018-5926-4BE9-BE75-432B5502F44E}" presName="diagram" presStyleCnt="0">
        <dgm:presLayoutVars>
          <dgm:dir/>
          <dgm:resizeHandles val="exact"/>
        </dgm:presLayoutVars>
      </dgm:prSet>
      <dgm:spPr/>
    </dgm:pt>
    <dgm:pt modelId="{ED448C5D-F8AE-49F0-8BFB-35A25664A8AA}" type="pres">
      <dgm:prSet presAssocID="{E9B4CEAB-7342-41F3-B667-C60B4E0383DF}" presName="node" presStyleLbl="node1" presStyleIdx="0" presStyleCnt="8">
        <dgm:presLayoutVars>
          <dgm:bulletEnabled val="1"/>
        </dgm:presLayoutVars>
      </dgm:prSet>
      <dgm:spPr/>
    </dgm:pt>
    <dgm:pt modelId="{CA4EE2DE-FDA1-48EE-B54C-5CE232C74067}" type="pres">
      <dgm:prSet presAssocID="{E7E45F16-D8DB-4001-ABE0-AE8B73DBC64F}" presName="sibTrans" presStyleCnt="0"/>
      <dgm:spPr/>
    </dgm:pt>
    <dgm:pt modelId="{93D52F70-3653-42CB-B845-57EF736C519E}" type="pres">
      <dgm:prSet presAssocID="{F73DCA98-8B7A-40A2-A2A9-87FF6D4F584D}" presName="node" presStyleLbl="node1" presStyleIdx="1" presStyleCnt="8">
        <dgm:presLayoutVars>
          <dgm:bulletEnabled val="1"/>
        </dgm:presLayoutVars>
      </dgm:prSet>
      <dgm:spPr/>
    </dgm:pt>
    <dgm:pt modelId="{F024EEB5-FFE9-4C15-BA3D-C0DCD9C1D1E0}" type="pres">
      <dgm:prSet presAssocID="{E5704D2A-B9A1-43BB-B409-956EF59FF1CA}" presName="sibTrans" presStyleCnt="0"/>
      <dgm:spPr/>
    </dgm:pt>
    <dgm:pt modelId="{8CD99350-CF1C-4396-94CC-C14CEA8C66FC}" type="pres">
      <dgm:prSet presAssocID="{71C0B1A3-0876-491E-98E3-85EC4ADAD8A5}" presName="node" presStyleLbl="node1" presStyleIdx="2" presStyleCnt="8">
        <dgm:presLayoutVars>
          <dgm:bulletEnabled val="1"/>
        </dgm:presLayoutVars>
      </dgm:prSet>
      <dgm:spPr/>
    </dgm:pt>
    <dgm:pt modelId="{DD974839-023F-4E4A-9D08-E4D608BE8BB1}" type="pres">
      <dgm:prSet presAssocID="{2952170D-6F3F-464D-993E-1FE0AC1DEB76}" presName="sibTrans" presStyleCnt="0"/>
      <dgm:spPr/>
    </dgm:pt>
    <dgm:pt modelId="{0DE5248D-9C61-44B7-AC1E-6A38E5454A8F}" type="pres">
      <dgm:prSet presAssocID="{4810B9BE-BBEA-4B99-A908-B53EA8B28256}" presName="node" presStyleLbl="node1" presStyleIdx="3" presStyleCnt="8">
        <dgm:presLayoutVars>
          <dgm:bulletEnabled val="1"/>
        </dgm:presLayoutVars>
      </dgm:prSet>
      <dgm:spPr/>
    </dgm:pt>
    <dgm:pt modelId="{00333182-617C-4A58-8E60-30E2D1BF44A7}" type="pres">
      <dgm:prSet presAssocID="{A0D7FBC9-2EB1-47EF-B784-9C04B6D84AF4}" presName="sibTrans" presStyleCnt="0"/>
      <dgm:spPr/>
    </dgm:pt>
    <dgm:pt modelId="{DC4BF11C-B0FC-4256-9FF7-A2B010F47CB4}" type="pres">
      <dgm:prSet presAssocID="{C8A3194E-477F-4A0C-93AF-D5FCCE346C0D}" presName="node" presStyleLbl="node1" presStyleIdx="4" presStyleCnt="8">
        <dgm:presLayoutVars>
          <dgm:bulletEnabled val="1"/>
        </dgm:presLayoutVars>
      </dgm:prSet>
      <dgm:spPr/>
    </dgm:pt>
    <dgm:pt modelId="{2C98A7E0-6C42-42C0-879B-5324C84ADF1A}" type="pres">
      <dgm:prSet presAssocID="{24BB22DD-6B07-4BE0-AF6B-A68DA47C2229}" presName="sibTrans" presStyleCnt="0"/>
      <dgm:spPr/>
    </dgm:pt>
    <dgm:pt modelId="{8A32142C-8E81-415E-B96F-20180B7CFD8F}" type="pres">
      <dgm:prSet presAssocID="{5C2FCA36-1628-4CFF-BFE6-4F730A7926B7}" presName="node" presStyleLbl="node1" presStyleIdx="5" presStyleCnt="8">
        <dgm:presLayoutVars>
          <dgm:bulletEnabled val="1"/>
        </dgm:presLayoutVars>
      </dgm:prSet>
      <dgm:spPr/>
    </dgm:pt>
    <dgm:pt modelId="{98F50AB4-CBBF-49C8-B9E2-24CE45EBBE7F}" type="pres">
      <dgm:prSet presAssocID="{18ADF6CB-2595-4F28-8B99-0D80BB2A32D5}" presName="sibTrans" presStyleCnt="0"/>
      <dgm:spPr/>
    </dgm:pt>
    <dgm:pt modelId="{53C484E1-77CA-494F-98AC-EB80C586FF8E}" type="pres">
      <dgm:prSet presAssocID="{0B3DBB8D-4385-4792-9C8D-AA26C24C508C}" presName="node" presStyleLbl="node1" presStyleIdx="6" presStyleCnt="8">
        <dgm:presLayoutVars>
          <dgm:bulletEnabled val="1"/>
        </dgm:presLayoutVars>
      </dgm:prSet>
      <dgm:spPr/>
    </dgm:pt>
    <dgm:pt modelId="{435AAF94-0AFF-4F12-8F4C-7E8D806E0496}" type="pres">
      <dgm:prSet presAssocID="{614F35BC-CC64-49D1-BA21-7A9C7F351A54}" presName="sibTrans" presStyleCnt="0"/>
      <dgm:spPr/>
    </dgm:pt>
    <dgm:pt modelId="{F8077B99-CFC6-4F23-9309-B11B1346ED58}" type="pres">
      <dgm:prSet presAssocID="{429A5178-93FE-4D8F-9C9A-7E582B481CFD}" presName="node" presStyleLbl="node1" presStyleIdx="7" presStyleCnt="8">
        <dgm:presLayoutVars>
          <dgm:bulletEnabled val="1"/>
        </dgm:presLayoutVars>
      </dgm:prSet>
      <dgm:spPr/>
    </dgm:pt>
  </dgm:ptLst>
  <dgm:cxnLst>
    <dgm:cxn modelId="{97053800-F44F-4B59-9C7D-F830CD9DC304}" srcId="{37EF9018-5926-4BE9-BE75-432B5502F44E}" destId="{F73DCA98-8B7A-40A2-A2A9-87FF6D4F584D}" srcOrd="1" destOrd="0" parTransId="{AC5F10DA-BD6B-4741-A576-2DC3520D389F}" sibTransId="{E5704D2A-B9A1-43BB-B409-956EF59FF1CA}"/>
    <dgm:cxn modelId="{917EED00-D69C-4B57-85D4-5DD66D390DD5}" srcId="{37EF9018-5926-4BE9-BE75-432B5502F44E}" destId="{5C2FCA36-1628-4CFF-BFE6-4F730A7926B7}" srcOrd="5" destOrd="0" parTransId="{3AF55838-6240-4B8B-BC29-7306D04AB144}" sibTransId="{18ADF6CB-2595-4F28-8B99-0D80BB2A32D5}"/>
    <dgm:cxn modelId="{F55B8C12-D9D4-45C0-B5AF-1423FFE28489}" type="presOf" srcId="{4810B9BE-BBEA-4B99-A908-B53EA8B28256}" destId="{0DE5248D-9C61-44B7-AC1E-6A38E5454A8F}" srcOrd="0" destOrd="0" presId="urn:microsoft.com/office/officeart/2005/8/layout/default"/>
    <dgm:cxn modelId="{45248F12-FB91-4883-9BC0-46E48E3ADACA}" type="presOf" srcId="{5C2FCA36-1628-4CFF-BFE6-4F730A7926B7}" destId="{8A32142C-8E81-415E-B96F-20180B7CFD8F}" srcOrd="0" destOrd="0" presId="urn:microsoft.com/office/officeart/2005/8/layout/default"/>
    <dgm:cxn modelId="{329E371F-2B60-46A4-A935-0F2969F5DDCF}" srcId="{37EF9018-5926-4BE9-BE75-432B5502F44E}" destId="{C8A3194E-477F-4A0C-93AF-D5FCCE346C0D}" srcOrd="4" destOrd="0" parTransId="{512C5D96-1C78-4ECF-B713-81DD36F8147D}" sibTransId="{24BB22DD-6B07-4BE0-AF6B-A68DA47C2229}"/>
    <dgm:cxn modelId="{F83E3526-2BD4-47F1-A16F-25C96FDE256E}" type="presOf" srcId="{0B3DBB8D-4385-4792-9C8D-AA26C24C508C}" destId="{53C484E1-77CA-494F-98AC-EB80C586FF8E}" srcOrd="0" destOrd="0" presId="urn:microsoft.com/office/officeart/2005/8/layout/default"/>
    <dgm:cxn modelId="{BD7B365B-1EA6-4A62-BFBF-D2E8C10FDC17}" type="presOf" srcId="{71C0B1A3-0876-491E-98E3-85EC4ADAD8A5}" destId="{8CD99350-CF1C-4396-94CC-C14CEA8C66FC}" srcOrd="0" destOrd="0" presId="urn:microsoft.com/office/officeart/2005/8/layout/default"/>
    <dgm:cxn modelId="{0309F069-F0B3-43C3-ACE0-4BE1A4125995}" srcId="{37EF9018-5926-4BE9-BE75-432B5502F44E}" destId="{4810B9BE-BBEA-4B99-A908-B53EA8B28256}" srcOrd="3" destOrd="0" parTransId="{BC51CA73-A147-4760-85C3-5D5051692002}" sibTransId="{A0D7FBC9-2EB1-47EF-B784-9C04B6D84AF4}"/>
    <dgm:cxn modelId="{0FFF3188-AE52-48D6-A694-1581E6F6B4D6}" srcId="{37EF9018-5926-4BE9-BE75-432B5502F44E}" destId="{E9B4CEAB-7342-41F3-B667-C60B4E0383DF}" srcOrd="0" destOrd="0" parTransId="{5B2984E8-BC85-430B-986B-C5CF7392025C}" sibTransId="{E7E45F16-D8DB-4001-ABE0-AE8B73DBC64F}"/>
    <dgm:cxn modelId="{1544E791-EB53-466A-95E8-1799C9D440B9}" type="presOf" srcId="{C8A3194E-477F-4A0C-93AF-D5FCCE346C0D}" destId="{DC4BF11C-B0FC-4256-9FF7-A2B010F47CB4}" srcOrd="0" destOrd="0" presId="urn:microsoft.com/office/officeart/2005/8/layout/default"/>
    <dgm:cxn modelId="{A0483599-85B5-4B4B-86C9-04D518E23A50}" type="presOf" srcId="{E9B4CEAB-7342-41F3-B667-C60B4E0383DF}" destId="{ED448C5D-F8AE-49F0-8BFB-35A25664A8AA}" srcOrd="0" destOrd="0" presId="urn:microsoft.com/office/officeart/2005/8/layout/default"/>
    <dgm:cxn modelId="{2C4FC1A8-66BA-4129-A038-1AAEAFA343C6}" srcId="{37EF9018-5926-4BE9-BE75-432B5502F44E}" destId="{71C0B1A3-0876-491E-98E3-85EC4ADAD8A5}" srcOrd="2" destOrd="0" parTransId="{E871CD0E-0677-45BE-9A45-CDFB4BC51DD4}" sibTransId="{2952170D-6F3F-464D-993E-1FE0AC1DEB76}"/>
    <dgm:cxn modelId="{27119DBC-E209-4C4A-BFB0-7D92A5E01CB7}" srcId="{37EF9018-5926-4BE9-BE75-432B5502F44E}" destId="{429A5178-93FE-4D8F-9C9A-7E582B481CFD}" srcOrd="7" destOrd="0" parTransId="{49F115D0-CEBE-4F88-AC4F-AF10524D5FB2}" sibTransId="{B0F44E16-C12C-4D3F-8FA6-6A593E1F441D}"/>
    <dgm:cxn modelId="{A0BFFDD6-7BF6-4E75-AD9D-964C9372ED09}" type="presOf" srcId="{F73DCA98-8B7A-40A2-A2A9-87FF6D4F584D}" destId="{93D52F70-3653-42CB-B845-57EF736C519E}" srcOrd="0" destOrd="0" presId="urn:microsoft.com/office/officeart/2005/8/layout/default"/>
    <dgm:cxn modelId="{3AE5CAD9-A030-4B81-B17E-76C20042E5F4}" type="presOf" srcId="{429A5178-93FE-4D8F-9C9A-7E582B481CFD}" destId="{F8077B99-CFC6-4F23-9309-B11B1346ED58}" srcOrd="0" destOrd="0" presId="urn:microsoft.com/office/officeart/2005/8/layout/default"/>
    <dgm:cxn modelId="{406322F6-5A28-43C4-A7F8-60E2A36C2D3E}" type="presOf" srcId="{37EF9018-5926-4BE9-BE75-432B5502F44E}" destId="{BE6718D7-9D19-4B78-8FAC-FBA935515EDD}" srcOrd="0" destOrd="0" presId="urn:microsoft.com/office/officeart/2005/8/layout/default"/>
    <dgm:cxn modelId="{2101A6F9-55DC-4897-B5B2-C8D1757695AF}" srcId="{37EF9018-5926-4BE9-BE75-432B5502F44E}" destId="{0B3DBB8D-4385-4792-9C8D-AA26C24C508C}" srcOrd="6" destOrd="0" parTransId="{987B1853-F7A6-48C7-8503-1ACA99A3F2BF}" sibTransId="{614F35BC-CC64-49D1-BA21-7A9C7F351A54}"/>
    <dgm:cxn modelId="{7A27F11E-1A22-4F6F-8E28-C7D46D9205CB}" type="presParOf" srcId="{BE6718D7-9D19-4B78-8FAC-FBA935515EDD}" destId="{ED448C5D-F8AE-49F0-8BFB-35A25664A8AA}" srcOrd="0" destOrd="0" presId="urn:microsoft.com/office/officeart/2005/8/layout/default"/>
    <dgm:cxn modelId="{D0E8B3DD-76A8-46C1-8FE5-B1C53E548325}" type="presParOf" srcId="{BE6718D7-9D19-4B78-8FAC-FBA935515EDD}" destId="{CA4EE2DE-FDA1-48EE-B54C-5CE232C74067}" srcOrd="1" destOrd="0" presId="urn:microsoft.com/office/officeart/2005/8/layout/default"/>
    <dgm:cxn modelId="{79B8EA7D-D589-48F3-9AF9-63E6DD988ECC}" type="presParOf" srcId="{BE6718D7-9D19-4B78-8FAC-FBA935515EDD}" destId="{93D52F70-3653-42CB-B845-57EF736C519E}" srcOrd="2" destOrd="0" presId="urn:microsoft.com/office/officeart/2005/8/layout/default"/>
    <dgm:cxn modelId="{B4C9329D-CD36-47CF-98C5-B18AE6A3EFE7}" type="presParOf" srcId="{BE6718D7-9D19-4B78-8FAC-FBA935515EDD}" destId="{F024EEB5-FFE9-4C15-BA3D-C0DCD9C1D1E0}" srcOrd="3" destOrd="0" presId="urn:microsoft.com/office/officeart/2005/8/layout/default"/>
    <dgm:cxn modelId="{1FE1CF91-55ED-4066-9BA5-2B91AE509290}" type="presParOf" srcId="{BE6718D7-9D19-4B78-8FAC-FBA935515EDD}" destId="{8CD99350-CF1C-4396-94CC-C14CEA8C66FC}" srcOrd="4" destOrd="0" presId="urn:microsoft.com/office/officeart/2005/8/layout/default"/>
    <dgm:cxn modelId="{7773B7EF-52D6-46E9-AEF8-141E9A3770F8}" type="presParOf" srcId="{BE6718D7-9D19-4B78-8FAC-FBA935515EDD}" destId="{DD974839-023F-4E4A-9D08-E4D608BE8BB1}" srcOrd="5" destOrd="0" presId="urn:microsoft.com/office/officeart/2005/8/layout/default"/>
    <dgm:cxn modelId="{032CEEBB-CBD9-4E19-9251-3C6A38936378}" type="presParOf" srcId="{BE6718D7-9D19-4B78-8FAC-FBA935515EDD}" destId="{0DE5248D-9C61-44B7-AC1E-6A38E5454A8F}" srcOrd="6" destOrd="0" presId="urn:microsoft.com/office/officeart/2005/8/layout/default"/>
    <dgm:cxn modelId="{BBD7EEAF-1882-42DF-BBB8-1BA4C4FC4DB1}" type="presParOf" srcId="{BE6718D7-9D19-4B78-8FAC-FBA935515EDD}" destId="{00333182-617C-4A58-8E60-30E2D1BF44A7}" srcOrd="7" destOrd="0" presId="urn:microsoft.com/office/officeart/2005/8/layout/default"/>
    <dgm:cxn modelId="{88576A33-71E3-4DCC-BBFF-03AB2D4CF23A}" type="presParOf" srcId="{BE6718D7-9D19-4B78-8FAC-FBA935515EDD}" destId="{DC4BF11C-B0FC-4256-9FF7-A2B010F47CB4}" srcOrd="8" destOrd="0" presId="urn:microsoft.com/office/officeart/2005/8/layout/default"/>
    <dgm:cxn modelId="{19845CC8-1BAA-4BDB-B840-287187A4D15C}" type="presParOf" srcId="{BE6718D7-9D19-4B78-8FAC-FBA935515EDD}" destId="{2C98A7E0-6C42-42C0-879B-5324C84ADF1A}" srcOrd="9" destOrd="0" presId="urn:microsoft.com/office/officeart/2005/8/layout/default"/>
    <dgm:cxn modelId="{FD3B1C29-FEA6-4D0D-AE75-D6389FC7F782}" type="presParOf" srcId="{BE6718D7-9D19-4B78-8FAC-FBA935515EDD}" destId="{8A32142C-8E81-415E-B96F-20180B7CFD8F}" srcOrd="10" destOrd="0" presId="urn:microsoft.com/office/officeart/2005/8/layout/default"/>
    <dgm:cxn modelId="{8ACB8296-E00D-44DE-AFE9-307C40E5CF3C}" type="presParOf" srcId="{BE6718D7-9D19-4B78-8FAC-FBA935515EDD}" destId="{98F50AB4-CBBF-49C8-B9E2-24CE45EBBE7F}" srcOrd="11" destOrd="0" presId="urn:microsoft.com/office/officeart/2005/8/layout/default"/>
    <dgm:cxn modelId="{1AEDF629-B20E-4B03-A574-B9F50AF5A032}" type="presParOf" srcId="{BE6718D7-9D19-4B78-8FAC-FBA935515EDD}" destId="{53C484E1-77CA-494F-98AC-EB80C586FF8E}" srcOrd="12" destOrd="0" presId="urn:microsoft.com/office/officeart/2005/8/layout/default"/>
    <dgm:cxn modelId="{D7A2112A-F48A-48F9-9A46-9414066CC1EE}" type="presParOf" srcId="{BE6718D7-9D19-4B78-8FAC-FBA935515EDD}" destId="{435AAF94-0AFF-4F12-8F4C-7E8D806E0496}" srcOrd="13" destOrd="0" presId="urn:microsoft.com/office/officeart/2005/8/layout/default"/>
    <dgm:cxn modelId="{46ADF5FD-EC92-4507-A80F-A3FD46F9EACC}" type="presParOf" srcId="{BE6718D7-9D19-4B78-8FAC-FBA935515EDD}" destId="{F8077B99-CFC6-4F23-9309-B11B1346ED5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D3A58-B871-4FCB-9E2E-3417FA620AA1}">
      <dsp:nvSpPr>
        <dsp:cNvPr id="0" name=""/>
        <dsp:cNvSpPr/>
      </dsp:nvSpPr>
      <dsp:spPr>
        <a:xfrm>
          <a:off x="2940219" y="4728375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3401DD-3057-40E7-B9E4-84B69A191CC0}">
      <dsp:nvSpPr>
        <dsp:cNvPr id="0" name=""/>
        <dsp:cNvSpPr/>
      </dsp:nvSpPr>
      <dsp:spPr>
        <a:xfrm>
          <a:off x="2812533" y="4785813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64E118-B4C5-49A6-9AE3-C4030BD068CE}">
      <dsp:nvSpPr>
        <dsp:cNvPr id="0" name=""/>
        <dsp:cNvSpPr/>
      </dsp:nvSpPr>
      <dsp:spPr>
        <a:xfrm>
          <a:off x="2683066" y="4835123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E5655-0B57-480E-86C2-465800D39888}">
      <dsp:nvSpPr>
        <dsp:cNvPr id="0" name=""/>
        <dsp:cNvSpPr/>
      </dsp:nvSpPr>
      <dsp:spPr>
        <a:xfrm>
          <a:off x="2552411" y="4876305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F07108-8734-4F8A-A7E6-80EB28E1D70A}">
      <dsp:nvSpPr>
        <dsp:cNvPr id="0" name=""/>
        <dsp:cNvSpPr/>
      </dsp:nvSpPr>
      <dsp:spPr>
        <a:xfrm>
          <a:off x="2420569" y="4909358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A6A4D9-C285-4588-BA32-B7345A620328}">
      <dsp:nvSpPr>
        <dsp:cNvPr id="0" name=""/>
        <dsp:cNvSpPr/>
      </dsp:nvSpPr>
      <dsp:spPr>
        <a:xfrm>
          <a:off x="3738402" y="4139366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1E90CD-BB92-495E-A076-940C0A450EEA}">
      <dsp:nvSpPr>
        <dsp:cNvPr id="0" name=""/>
        <dsp:cNvSpPr/>
      </dsp:nvSpPr>
      <dsp:spPr>
        <a:xfrm>
          <a:off x="3628533" y="424719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949C08-FB63-41B1-9AF1-082D7C8585B9}">
      <dsp:nvSpPr>
        <dsp:cNvPr id="0" name=""/>
        <dsp:cNvSpPr/>
      </dsp:nvSpPr>
      <dsp:spPr>
        <a:xfrm>
          <a:off x="4244986" y="3473412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82DFA9-4FF5-49C5-B610-44266665ABF8}">
      <dsp:nvSpPr>
        <dsp:cNvPr id="0" name=""/>
        <dsp:cNvSpPr/>
      </dsp:nvSpPr>
      <dsp:spPr>
        <a:xfrm>
          <a:off x="4607257" y="2718049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BB93F1-5591-4891-8FB1-B008DE5D98DD}">
      <dsp:nvSpPr>
        <dsp:cNvPr id="0" name=""/>
        <dsp:cNvSpPr/>
      </dsp:nvSpPr>
      <dsp:spPr>
        <a:xfrm>
          <a:off x="4831152" y="1935052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7DF653-ED93-4364-89C8-BCA979E63AC6}">
      <dsp:nvSpPr>
        <dsp:cNvPr id="0" name=""/>
        <dsp:cNvSpPr/>
      </dsp:nvSpPr>
      <dsp:spPr>
        <a:xfrm>
          <a:off x="4933894" y="1163434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1F29E4-F691-468A-8183-2D8EAD3D1C6E}">
      <dsp:nvSpPr>
        <dsp:cNvPr id="0" name=""/>
        <dsp:cNvSpPr/>
      </dsp:nvSpPr>
      <dsp:spPr>
        <a:xfrm>
          <a:off x="4780671" y="154478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C09680-7FE0-423A-960B-2E31B8953F88}">
      <dsp:nvSpPr>
        <dsp:cNvPr id="0" name=""/>
        <dsp:cNvSpPr/>
      </dsp:nvSpPr>
      <dsp:spPr>
        <a:xfrm>
          <a:off x="4879850" y="7861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CD28C5-6DEC-49A5-9E75-877AB47770A9}">
      <dsp:nvSpPr>
        <dsp:cNvPr id="0" name=""/>
        <dsp:cNvSpPr/>
      </dsp:nvSpPr>
      <dsp:spPr>
        <a:xfrm>
          <a:off x="4979029" y="329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1AEBF8-DAB3-44FE-8876-2B93862F3D3A}">
      <dsp:nvSpPr>
        <dsp:cNvPr id="0" name=""/>
        <dsp:cNvSpPr/>
      </dsp:nvSpPr>
      <dsp:spPr>
        <a:xfrm>
          <a:off x="5077614" y="7861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D3F58C-E8B8-4D80-9982-A10E675561EE}">
      <dsp:nvSpPr>
        <dsp:cNvPr id="0" name=""/>
        <dsp:cNvSpPr/>
      </dsp:nvSpPr>
      <dsp:spPr>
        <a:xfrm>
          <a:off x="5176793" y="154478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622A03-6397-47B0-AB82-90376D1BDDAD}">
      <dsp:nvSpPr>
        <dsp:cNvPr id="0" name=""/>
        <dsp:cNvSpPr/>
      </dsp:nvSpPr>
      <dsp:spPr>
        <a:xfrm>
          <a:off x="4979029" y="162606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6EE3A8-08FD-43B2-B002-1A3FBD7C172B}">
      <dsp:nvSpPr>
        <dsp:cNvPr id="0" name=""/>
        <dsp:cNvSpPr/>
      </dsp:nvSpPr>
      <dsp:spPr>
        <a:xfrm>
          <a:off x="4979029" y="322457"/>
          <a:ext cx="65921" cy="65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76DB46-859C-4FA3-98C9-7FC9AD917308}">
      <dsp:nvSpPr>
        <dsp:cNvPr id="0" name=""/>
        <dsp:cNvSpPr/>
      </dsp:nvSpPr>
      <dsp:spPr>
        <a:xfrm>
          <a:off x="2056220" y="5033895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Kestirimci</a:t>
          </a:r>
          <a:r>
            <a:rPr lang="tr-TR" sz="900" kern="1200" dirty="0"/>
            <a:t> Bakım</a:t>
          </a:r>
        </a:p>
      </dsp:txBody>
      <dsp:txXfrm>
        <a:off x="2074842" y="5052517"/>
        <a:ext cx="1385706" cy="344230"/>
      </dsp:txXfrm>
    </dsp:sp>
    <dsp:sp modelId="{CB3E765B-C445-41DE-BD58-602FECC0DE38}">
      <dsp:nvSpPr>
        <dsp:cNvPr id="0" name=""/>
        <dsp:cNvSpPr/>
      </dsp:nvSpPr>
      <dsp:spPr>
        <a:xfrm>
          <a:off x="1661583" y="4662716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DAC8E08-30AB-4DAB-8950-04623ECAE677}">
      <dsp:nvSpPr>
        <dsp:cNvPr id="0" name=""/>
        <dsp:cNvSpPr/>
      </dsp:nvSpPr>
      <dsp:spPr>
        <a:xfrm>
          <a:off x="3396620" y="4546756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Bakım Türleri</a:t>
          </a:r>
        </a:p>
      </dsp:txBody>
      <dsp:txXfrm>
        <a:off x="3415242" y="4565378"/>
        <a:ext cx="1385706" cy="344230"/>
      </dsp:txXfrm>
    </dsp:sp>
    <dsp:sp modelId="{6EAA052D-564E-4194-87CA-90C8B7287E70}">
      <dsp:nvSpPr>
        <dsp:cNvPr id="0" name=""/>
        <dsp:cNvSpPr/>
      </dsp:nvSpPr>
      <dsp:spPr>
        <a:xfrm>
          <a:off x="3001983" y="4175578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1CFEA0C-3AFA-4F66-AA34-6FEBB9B25F42}">
      <dsp:nvSpPr>
        <dsp:cNvPr id="0" name=""/>
        <dsp:cNvSpPr/>
      </dsp:nvSpPr>
      <dsp:spPr>
        <a:xfrm>
          <a:off x="4057615" y="3882428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Problemler</a:t>
          </a:r>
        </a:p>
      </dsp:txBody>
      <dsp:txXfrm>
        <a:off x="4076237" y="3901050"/>
        <a:ext cx="1385706" cy="344230"/>
      </dsp:txXfrm>
    </dsp:sp>
    <dsp:sp modelId="{FF8A5295-D268-4218-9180-E99DC464ECFC}">
      <dsp:nvSpPr>
        <dsp:cNvPr id="0" name=""/>
        <dsp:cNvSpPr/>
      </dsp:nvSpPr>
      <dsp:spPr>
        <a:xfrm>
          <a:off x="3662978" y="3511249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4CF5577-C0DB-4965-82DD-F1D89B47F2DF}">
      <dsp:nvSpPr>
        <dsp:cNvPr id="0" name=""/>
        <dsp:cNvSpPr/>
      </dsp:nvSpPr>
      <dsp:spPr>
        <a:xfrm>
          <a:off x="4478680" y="3150366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Uygulama Alanları</a:t>
          </a:r>
        </a:p>
      </dsp:txBody>
      <dsp:txXfrm>
        <a:off x="4497302" y="3168988"/>
        <a:ext cx="1385706" cy="344230"/>
      </dsp:txXfrm>
    </dsp:sp>
    <dsp:sp modelId="{41A43454-9145-4813-A769-151CCAB44498}">
      <dsp:nvSpPr>
        <dsp:cNvPr id="0" name=""/>
        <dsp:cNvSpPr/>
      </dsp:nvSpPr>
      <dsp:spPr>
        <a:xfrm>
          <a:off x="4084043" y="2779729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19EC0D-5745-470C-BBEB-7230F3A4AC28}">
      <dsp:nvSpPr>
        <dsp:cNvPr id="0" name=""/>
        <dsp:cNvSpPr/>
      </dsp:nvSpPr>
      <dsp:spPr>
        <a:xfrm>
          <a:off x="4779187" y="2376038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Kullanılan Teknolojiler</a:t>
          </a:r>
        </a:p>
      </dsp:txBody>
      <dsp:txXfrm>
        <a:off x="4797809" y="2394660"/>
        <a:ext cx="1385706" cy="344230"/>
      </dsp:txXfrm>
    </dsp:sp>
    <dsp:sp modelId="{4272AD98-D9D3-488B-9706-06A20F2DDEAE}">
      <dsp:nvSpPr>
        <dsp:cNvPr id="0" name=""/>
        <dsp:cNvSpPr/>
      </dsp:nvSpPr>
      <dsp:spPr>
        <a:xfrm>
          <a:off x="4384549" y="2004860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E085EE3-8F23-45A2-96B7-C4829774DEA5}">
      <dsp:nvSpPr>
        <dsp:cNvPr id="0" name=""/>
        <dsp:cNvSpPr/>
      </dsp:nvSpPr>
      <dsp:spPr>
        <a:xfrm>
          <a:off x="4950226" y="1606588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PoC</a:t>
          </a:r>
          <a:r>
            <a:rPr lang="tr-TR" sz="900" kern="1200" dirty="0"/>
            <a:t> Çalışması</a:t>
          </a:r>
        </a:p>
      </dsp:txBody>
      <dsp:txXfrm>
        <a:off x="4968848" y="1625210"/>
        <a:ext cx="1385706" cy="344230"/>
      </dsp:txXfrm>
    </dsp:sp>
    <dsp:sp modelId="{E1671AB5-2E0C-4D9E-8D4A-1D7E40B89ABE}">
      <dsp:nvSpPr>
        <dsp:cNvPr id="0" name=""/>
        <dsp:cNvSpPr/>
      </dsp:nvSpPr>
      <dsp:spPr>
        <a:xfrm>
          <a:off x="4555589" y="1235409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1930C2D-FFB1-45EA-A016-C2A79218CAB1}">
      <dsp:nvSpPr>
        <dsp:cNvPr id="0" name=""/>
        <dsp:cNvSpPr/>
      </dsp:nvSpPr>
      <dsp:spPr>
        <a:xfrm>
          <a:off x="5043466" y="864772"/>
          <a:ext cx="1422950" cy="381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1191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Demo</a:t>
          </a:r>
        </a:p>
      </dsp:txBody>
      <dsp:txXfrm>
        <a:off x="5062088" y="883394"/>
        <a:ext cx="1385706" cy="344230"/>
      </dsp:txXfrm>
    </dsp:sp>
    <dsp:sp modelId="{887BC8B7-1583-4B07-9DEA-C2A31F36B726}">
      <dsp:nvSpPr>
        <dsp:cNvPr id="0" name=""/>
        <dsp:cNvSpPr/>
      </dsp:nvSpPr>
      <dsp:spPr>
        <a:xfrm>
          <a:off x="4648829" y="493593"/>
          <a:ext cx="659807" cy="6599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95FD2-E0EF-4571-A7BC-DC3D3F705D4A}">
      <dsp:nvSpPr>
        <dsp:cNvPr id="0" name=""/>
        <dsp:cNvSpPr/>
      </dsp:nvSpPr>
      <dsp:spPr>
        <a:xfrm>
          <a:off x="0" y="38069"/>
          <a:ext cx="10628198" cy="1003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Kestirimci</a:t>
          </a:r>
          <a:r>
            <a:rPr lang="tr-TR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bakım, bir sistemdeki verinin analizini yaparak olası hataları ve geri kalan faydalı ömrü öngörerek bunlara karşı önlem almayı sağlar.</a:t>
          </a:r>
          <a:endParaRPr lang="tr-TR" sz="2600" kern="1200" dirty="0"/>
        </a:p>
      </dsp:txBody>
      <dsp:txXfrm>
        <a:off x="49004" y="87073"/>
        <a:ext cx="10530190" cy="905852"/>
      </dsp:txXfrm>
    </dsp:sp>
    <dsp:sp modelId="{A1AFD981-AFC6-4ED6-BAC9-C835EF957D8F}">
      <dsp:nvSpPr>
        <dsp:cNvPr id="0" name=""/>
        <dsp:cNvSpPr/>
      </dsp:nvSpPr>
      <dsp:spPr>
        <a:xfrm>
          <a:off x="0" y="1116809"/>
          <a:ext cx="10628198" cy="1003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Bir sistemin geçmiş verileri ile makine öğrenmesi, davranışındaki değişimleri görmeyi sağlar.</a:t>
          </a:r>
          <a:endParaRPr lang="tr-TR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1165813"/>
        <a:ext cx="10530190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F078-71E1-4F6E-B5CF-6E2C41F04C63}">
      <dsp:nvSpPr>
        <dsp:cNvPr id="0" name=""/>
        <dsp:cNvSpPr/>
      </dsp:nvSpPr>
      <dsp:spPr>
        <a:xfrm>
          <a:off x="309354" y="1987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Verinin esnekliği bir modelin algoritma performansında kritik bir soruna sebep olabilir.</a:t>
          </a:r>
          <a:endParaRPr lang="tr-TR" sz="2700" kern="1200" dirty="0"/>
        </a:p>
      </dsp:txBody>
      <dsp:txXfrm>
        <a:off x="309354" y="1987"/>
        <a:ext cx="3446119" cy="2067671"/>
      </dsp:txXfrm>
    </dsp:sp>
    <dsp:sp modelId="{9A374EC8-D91D-4A03-9626-DB545892BEDE}">
      <dsp:nvSpPr>
        <dsp:cNvPr id="0" name=""/>
        <dsp:cNvSpPr/>
      </dsp:nvSpPr>
      <dsp:spPr>
        <a:xfrm>
          <a:off x="4100086" y="1987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Büyük boyutlu veri setleri.</a:t>
          </a:r>
          <a:endParaRPr lang="tr-TR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0086" y="1987"/>
        <a:ext cx="3446119" cy="2067671"/>
      </dsp:txXfrm>
    </dsp:sp>
    <dsp:sp modelId="{894D7463-598E-4878-B228-6A4377CD1F42}">
      <dsp:nvSpPr>
        <dsp:cNvPr id="0" name=""/>
        <dsp:cNvSpPr/>
      </dsp:nvSpPr>
      <dsp:spPr>
        <a:xfrm>
          <a:off x="7890818" y="1987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Ham (raw) ve etiketlenmemiş (unlabelled) verileri işleme.</a:t>
          </a:r>
          <a:endParaRPr lang="tr-TR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90818" y="1987"/>
        <a:ext cx="3446119" cy="2067671"/>
      </dsp:txXfrm>
    </dsp:sp>
    <dsp:sp modelId="{67F8D76C-D672-44EB-A2A4-86D6594950BC}">
      <dsp:nvSpPr>
        <dsp:cNvPr id="0" name=""/>
        <dsp:cNvSpPr/>
      </dsp:nvSpPr>
      <dsp:spPr>
        <a:xfrm>
          <a:off x="2204720" y="2414270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Verinin seyrek olması.</a:t>
          </a:r>
          <a:endParaRPr lang="tr-TR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4720" y="2414270"/>
        <a:ext cx="3446119" cy="2067671"/>
      </dsp:txXfrm>
    </dsp:sp>
    <dsp:sp modelId="{4EEA1745-A068-4079-81DD-845F08CC809E}">
      <dsp:nvSpPr>
        <dsp:cNvPr id="0" name=""/>
        <dsp:cNvSpPr/>
      </dsp:nvSpPr>
      <dsp:spPr>
        <a:xfrm>
          <a:off x="5995452" y="2414270"/>
          <a:ext cx="3446119" cy="2067671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Büyük veri ortamında açığa çıkan gürültülü veri miktarı.</a:t>
          </a:r>
          <a:endParaRPr lang="tr-TR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95452" y="2414270"/>
        <a:ext cx="3446119" cy="2067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24430-9410-4507-AE32-444F4C39CB38}">
      <dsp:nvSpPr>
        <dsp:cNvPr id="0" name=""/>
        <dsp:cNvSpPr/>
      </dsp:nvSpPr>
      <dsp:spPr>
        <a:xfrm>
          <a:off x="0" y="0"/>
          <a:ext cx="94341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8D5DDC-FCCC-4B72-8A13-C9069A5FFF4C}">
      <dsp:nvSpPr>
        <dsp:cNvPr id="0" name=""/>
        <dsp:cNvSpPr/>
      </dsp:nvSpPr>
      <dsp:spPr>
        <a:xfrm>
          <a:off x="0" y="0"/>
          <a:ext cx="9434136" cy="86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+mn-lt"/>
              <a:cs typeface="Times New Roman" panose="02020603050405020304" pitchFamily="18" charset="0"/>
            </a:rPr>
            <a:t>Endüstriyel robot kaynak makineleri, yolcu gemi yapımında ve metallerde kaynaklama.</a:t>
          </a:r>
          <a:endParaRPr lang="tr-TR" sz="2400" kern="1200" dirty="0">
            <a:latin typeface="+mn-lt"/>
          </a:endParaRPr>
        </a:p>
      </dsp:txBody>
      <dsp:txXfrm>
        <a:off x="0" y="0"/>
        <a:ext cx="9434136" cy="869993"/>
      </dsp:txXfrm>
    </dsp:sp>
    <dsp:sp modelId="{552F8DD1-3C91-4BB2-A9AC-3ACD713AB58B}">
      <dsp:nvSpPr>
        <dsp:cNvPr id="0" name=""/>
        <dsp:cNvSpPr/>
      </dsp:nvSpPr>
      <dsp:spPr>
        <a:xfrm>
          <a:off x="0" y="869993"/>
          <a:ext cx="94341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5AE7CA-A34C-485F-ABD8-123B5EDDA734}">
      <dsp:nvSpPr>
        <dsp:cNvPr id="0" name=""/>
        <dsp:cNvSpPr/>
      </dsp:nvSpPr>
      <dsp:spPr>
        <a:xfrm>
          <a:off x="0" y="869993"/>
          <a:ext cx="9434136" cy="86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+mn-lt"/>
              <a:cs typeface="Times New Roman" panose="02020603050405020304" pitchFamily="18" charset="0"/>
            </a:rPr>
            <a:t>Trikotaj makineleri.</a:t>
          </a:r>
        </a:p>
      </dsp:txBody>
      <dsp:txXfrm>
        <a:off x="0" y="869993"/>
        <a:ext cx="9434136" cy="869993"/>
      </dsp:txXfrm>
    </dsp:sp>
    <dsp:sp modelId="{E1651B37-913A-488D-A6CE-63907F6C0241}">
      <dsp:nvSpPr>
        <dsp:cNvPr id="0" name=""/>
        <dsp:cNvSpPr/>
      </dsp:nvSpPr>
      <dsp:spPr>
        <a:xfrm>
          <a:off x="0" y="1739987"/>
          <a:ext cx="94341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1F5CAB-81E9-45A2-AF20-9F8D4F50CDD5}">
      <dsp:nvSpPr>
        <dsp:cNvPr id="0" name=""/>
        <dsp:cNvSpPr/>
      </dsp:nvSpPr>
      <dsp:spPr>
        <a:xfrm>
          <a:off x="0" y="1739987"/>
          <a:ext cx="9434136" cy="86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+mn-lt"/>
              <a:cs typeface="Times New Roman" panose="02020603050405020304" pitchFamily="18" charset="0"/>
            </a:rPr>
            <a:t>Seramik döküm kalıplarının temizlenmesi.</a:t>
          </a:r>
        </a:p>
      </dsp:txBody>
      <dsp:txXfrm>
        <a:off x="0" y="1739987"/>
        <a:ext cx="9434136" cy="869993"/>
      </dsp:txXfrm>
    </dsp:sp>
    <dsp:sp modelId="{2B92FD20-11C3-46EF-826F-B5FDEAB8BFE6}">
      <dsp:nvSpPr>
        <dsp:cNvPr id="0" name=""/>
        <dsp:cNvSpPr/>
      </dsp:nvSpPr>
      <dsp:spPr>
        <a:xfrm>
          <a:off x="0" y="2609980"/>
          <a:ext cx="943413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A27D43-59C0-4CF3-B095-45F1DC5BA969}">
      <dsp:nvSpPr>
        <dsp:cNvPr id="0" name=""/>
        <dsp:cNvSpPr/>
      </dsp:nvSpPr>
      <dsp:spPr>
        <a:xfrm>
          <a:off x="0" y="2609980"/>
          <a:ext cx="9434136" cy="86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+mn-lt"/>
              <a:cs typeface="Times New Roman" panose="02020603050405020304" pitchFamily="18" charset="0"/>
            </a:rPr>
            <a:t>Freze makineleri.</a:t>
          </a:r>
        </a:p>
      </dsp:txBody>
      <dsp:txXfrm>
        <a:off x="0" y="2609980"/>
        <a:ext cx="9434136" cy="8699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FFB60-DF15-40F5-950E-A2738A535B87}">
      <dsp:nvSpPr>
        <dsp:cNvPr id="0" name=""/>
        <dsp:cNvSpPr/>
      </dsp:nvSpPr>
      <dsp:spPr>
        <a:xfrm>
          <a:off x="3652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Büyük veri yapıları.</a:t>
          </a:r>
          <a:endParaRPr lang="tr-TR" sz="2400" kern="1200" dirty="0"/>
        </a:p>
      </dsp:txBody>
      <dsp:txXfrm>
        <a:off x="3652" y="138197"/>
        <a:ext cx="1977306" cy="1186383"/>
      </dsp:txXfrm>
    </dsp:sp>
    <dsp:sp modelId="{C1B2F83E-F82C-4CB1-9EA0-032A3FD9A3F7}">
      <dsp:nvSpPr>
        <dsp:cNvPr id="0" name=""/>
        <dsp:cNvSpPr/>
      </dsp:nvSpPr>
      <dsp:spPr>
        <a:xfrm>
          <a:off x="2178688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Arttırılmış gerçeklik (AR).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8688" y="138197"/>
        <a:ext cx="1977306" cy="1186383"/>
      </dsp:txXfrm>
    </dsp:sp>
    <dsp:sp modelId="{103EF2BF-89A6-4EAC-9A3B-9CC096E08790}">
      <dsp:nvSpPr>
        <dsp:cNvPr id="0" name=""/>
        <dsp:cNvSpPr/>
      </dsp:nvSpPr>
      <dsp:spPr>
        <a:xfrm>
          <a:off x="4353725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Yapay zeka.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3725" y="138197"/>
        <a:ext cx="1977306" cy="1186383"/>
      </dsp:txXfrm>
    </dsp:sp>
    <dsp:sp modelId="{27BCC00F-30EF-490F-B979-DD5B324FD7A0}">
      <dsp:nvSpPr>
        <dsp:cNvPr id="0" name=""/>
        <dsp:cNvSpPr/>
      </dsp:nvSpPr>
      <dsp:spPr>
        <a:xfrm>
          <a:off x="6528762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Makine öğrenmesi.</a:t>
          </a:r>
        </a:p>
      </dsp:txBody>
      <dsp:txXfrm>
        <a:off x="6528762" y="138197"/>
        <a:ext cx="1977306" cy="1186383"/>
      </dsp:txXfrm>
    </dsp:sp>
    <dsp:sp modelId="{E03F22AE-44C9-4DEF-8B17-7C4B03712B00}">
      <dsp:nvSpPr>
        <dsp:cNvPr id="0" name=""/>
        <dsp:cNvSpPr/>
      </dsp:nvSpPr>
      <dsp:spPr>
        <a:xfrm>
          <a:off x="8703799" y="138197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Derin öğrenme.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03799" y="138197"/>
        <a:ext cx="1977306" cy="1186383"/>
      </dsp:txXfrm>
    </dsp:sp>
    <dsp:sp modelId="{EE637F0C-845C-431B-97C3-AB4D6D400ED6}">
      <dsp:nvSpPr>
        <dsp:cNvPr id="0" name=""/>
        <dsp:cNvSpPr/>
      </dsp:nvSpPr>
      <dsp:spPr>
        <a:xfrm>
          <a:off x="3652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Dijital ikiz.</a:t>
          </a:r>
          <a:endParaRPr lang="tr-TR" sz="2400" kern="1200" dirty="0"/>
        </a:p>
      </dsp:txBody>
      <dsp:txXfrm>
        <a:off x="3652" y="1522312"/>
        <a:ext cx="1977306" cy="1186383"/>
      </dsp:txXfrm>
    </dsp:sp>
    <dsp:sp modelId="{501E2025-7263-454E-998A-DA31896A4ED8}">
      <dsp:nvSpPr>
        <dsp:cNvPr id="0" name=""/>
        <dsp:cNvSpPr/>
      </dsp:nvSpPr>
      <dsp:spPr>
        <a:xfrm>
          <a:off x="2178688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Veri toplayan sensörler.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8688" y="1522312"/>
        <a:ext cx="1977306" cy="1186383"/>
      </dsp:txXfrm>
    </dsp:sp>
    <dsp:sp modelId="{39D56D29-3F72-49C9-8D49-980934C383FF}">
      <dsp:nvSpPr>
        <dsp:cNvPr id="0" name=""/>
        <dsp:cNvSpPr/>
      </dsp:nvSpPr>
      <dsp:spPr>
        <a:xfrm>
          <a:off x="4353725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Bulut teknolojileri.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3725" y="1522312"/>
        <a:ext cx="1977306" cy="1186383"/>
      </dsp:txXfrm>
    </dsp:sp>
    <dsp:sp modelId="{DE9D481F-FAF3-48BD-AF79-85BCF793B2C9}">
      <dsp:nvSpPr>
        <dsp:cNvPr id="0" name=""/>
        <dsp:cNvSpPr/>
      </dsp:nvSpPr>
      <dsp:spPr>
        <a:xfrm>
          <a:off x="6528762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Nesnelerin interneti (IoT) teknolojileri.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28762" y="1522312"/>
        <a:ext cx="1977306" cy="1186383"/>
      </dsp:txXfrm>
    </dsp:sp>
    <dsp:sp modelId="{6C08A198-9C03-4429-8C4E-E2F739514E42}">
      <dsp:nvSpPr>
        <dsp:cNvPr id="0" name=""/>
        <dsp:cNvSpPr/>
      </dsp:nvSpPr>
      <dsp:spPr>
        <a:xfrm>
          <a:off x="8703799" y="1522312"/>
          <a:ext cx="1977306" cy="11863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Siber-fiziksel sistemler.</a:t>
          </a:r>
          <a:endParaRPr lang="tr-TR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03799" y="1522312"/>
        <a:ext cx="1977306" cy="11863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95446-368E-4FF3-B82D-AACDE79B2F02}">
      <dsp:nvSpPr>
        <dsp:cNvPr id="0" name=""/>
        <dsp:cNvSpPr/>
      </dsp:nvSpPr>
      <dsp:spPr>
        <a:xfrm>
          <a:off x="0" y="44193"/>
          <a:ext cx="5047825" cy="3285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IoT’den</a:t>
          </a:r>
          <a:r>
            <a:rPr lang="tr-TR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gelen CNC makinesi verilerinin sağlık durumunun tahmin edilmesi çalışması.</a:t>
          </a:r>
          <a:endParaRPr lang="tr-TR" sz="3900" kern="1200" dirty="0"/>
        </a:p>
      </dsp:txBody>
      <dsp:txXfrm>
        <a:off x="160378" y="204571"/>
        <a:ext cx="4727069" cy="29646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56E77-A68C-48C6-B8B1-2A5DFBA42D59}">
      <dsp:nvSpPr>
        <dsp:cNvPr id="0" name=""/>
        <dsp:cNvSpPr/>
      </dsp:nvSpPr>
      <dsp:spPr>
        <a:xfrm>
          <a:off x="0" y="404478"/>
          <a:ext cx="8128000" cy="1484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tsfresh kütüphanesi ile özellikler çıkarılır, sonra da aynı kütüphane yardımıyla özellikler seçilir. Bu özellikler zaman serilerine bağlı bütün özelliklerden oluşmaktadır.</a:t>
          </a:r>
        </a:p>
      </dsp:txBody>
      <dsp:txXfrm>
        <a:off x="72479" y="476957"/>
        <a:ext cx="7983042" cy="1339772"/>
      </dsp:txXfrm>
    </dsp:sp>
    <dsp:sp modelId="{56111CAD-4CE4-45BB-9411-382FCD3D4468}">
      <dsp:nvSpPr>
        <dsp:cNvPr id="0" name=""/>
        <dsp:cNvSpPr/>
      </dsp:nvSpPr>
      <dsp:spPr>
        <a:xfrm>
          <a:off x="0" y="1966968"/>
          <a:ext cx="8128000" cy="1484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Özellik seçimi için özelliklerin p-değerleri hesaplanır, sonra da bir çoklu test (multiple-testing) prosedürü olan Benjamini-Hochberg prosedürü kullanılır.</a:t>
          </a:r>
          <a:endParaRPr lang="tr-TR" sz="2700" kern="1200" dirty="0"/>
        </a:p>
      </dsp:txBody>
      <dsp:txXfrm>
        <a:off x="72479" y="2039447"/>
        <a:ext cx="7983042" cy="1339772"/>
      </dsp:txXfrm>
    </dsp:sp>
    <dsp:sp modelId="{BC3C8C1C-F600-4464-BE74-219CD47731C3}">
      <dsp:nvSpPr>
        <dsp:cNvPr id="0" name=""/>
        <dsp:cNvSpPr/>
      </dsp:nvSpPr>
      <dsp:spPr>
        <a:xfrm>
          <a:off x="0" y="3529458"/>
          <a:ext cx="8128000" cy="1484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700" kern="1200"/>
            <a:t>Makine öğrenmesi için en iyi 5 özellik seçildi.</a:t>
          </a:r>
          <a:endParaRPr lang="tr-TR" sz="2700" kern="1200" dirty="0"/>
        </a:p>
      </dsp:txBody>
      <dsp:txXfrm>
        <a:off x="72479" y="3601937"/>
        <a:ext cx="7983042" cy="1339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48C5D-F8AE-49F0-8BFB-35A25664A8AA}">
      <dsp:nvSpPr>
        <dsp:cNvPr id="0" name=""/>
        <dsp:cNvSpPr/>
      </dsp:nvSpPr>
      <dsp:spPr>
        <a:xfrm>
          <a:off x="876872" y="134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Gradient Boosting.</a:t>
          </a:r>
        </a:p>
      </dsp:txBody>
      <dsp:txXfrm>
        <a:off x="876872" y="134"/>
        <a:ext cx="1930745" cy="1158447"/>
      </dsp:txXfrm>
    </dsp:sp>
    <dsp:sp modelId="{93D52F70-3653-42CB-B845-57EF736C519E}">
      <dsp:nvSpPr>
        <dsp:cNvPr id="0" name=""/>
        <dsp:cNvSpPr/>
      </dsp:nvSpPr>
      <dsp:spPr>
        <a:xfrm>
          <a:off x="3000693" y="134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207909"/>
                <a:satOff val="-11990"/>
                <a:lumOff val="12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7909"/>
                <a:satOff val="-11990"/>
                <a:lumOff val="12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7909"/>
                <a:satOff val="-11990"/>
                <a:lumOff val="12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Support Vector Machine.</a:t>
          </a:r>
          <a:endParaRPr lang="tr-TR" sz="2300" kern="1200" dirty="0"/>
        </a:p>
      </dsp:txBody>
      <dsp:txXfrm>
        <a:off x="3000693" y="134"/>
        <a:ext cx="1930745" cy="1158447"/>
      </dsp:txXfrm>
    </dsp:sp>
    <dsp:sp modelId="{8CD99350-CF1C-4396-94CC-C14CEA8C66FC}">
      <dsp:nvSpPr>
        <dsp:cNvPr id="0" name=""/>
        <dsp:cNvSpPr/>
      </dsp:nvSpPr>
      <dsp:spPr>
        <a:xfrm>
          <a:off x="5124513" y="134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415818"/>
                <a:satOff val="-23979"/>
                <a:lumOff val="24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15818"/>
                <a:satOff val="-23979"/>
                <a:lumOff val="24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15818"/>
                <a:satOff val="-23979"/>
                <a:lumOff val="24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AdaBoost.</a:t>
          </a:r>
          <a:endParaRPr lang="tr-TR" sz="2300" kern="1200" dirty="0"/>
        </a:p>
      </dsp:txBody>
      <dsp:txXfrm>
        <a:off x="5124513" y="134"/>
        <a:ext cx="1930745" cy="1158447"/>
      </dsp:txXfrm>
    </dsp:sp>
    <dsp:sp modelId="{0DE5248D-9C61-44B7-AC1E-6A38E5454A8F}">
      <dsp:nvSpPr>
        <dsp:cNvPr id="0" name=""/>
        <dsp:cNvSpPr/>
      </dsp:nvSpPr>
      <dsp:spPr>
        <a:xfrm>
          <a:off x="876872" y="1351656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623727"/>
                <a:satOff val="-35969"/>
                <a:lumOff val="36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23727"/>
                <a:satOff val="-35969"/>
                <a:lumOff val="36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23727"/>
                <a:satOff val="-35969"/>
                <a:lumOff val="36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 err="1"/>
            <a:t>Passive</a:t>
          </a:r>
          <a:r>
            <a:rPr lang="tr-TR" sz="2300" kern="1200" dirty="0"/>
            <a:t> </a:t>
          </a:r>
          <a:r>
            <a:rPr lang="tr-TR" sz="2300" kern="1200" dirty="0" err="1"/>
            <a:t>Aggressive</a:t>
          </a:r>
          <a:r>
            <a:rPr lang="tr-TR" sz="2300" kern="1200" dirty="0"/>
            <a:t>.</a:t>
          </a:r>
        </a:p>
      </dsp:txBody>
      <dsp:txXfrm>
        <a:off x="876872" y="1351656"/>
        <a:ext cx="1930745" cy="1158447"/>
      </dsp:txXfrm>
    </dsp:sp>
    <dsp:sp modelId="{DC4BF11C-B0FC-4256-9FF7-A2B010F47CB4}">
      <dsp:nvSpPr>
        <dsp:cNvPr id="0" name=""/>
        <dsp:cNvSpPr/>
      </dsp:nvSpPr>
      <dsp:spPr>
        <a:xfrm>
          <a:off x="3000693" y="1351656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831636"/>
                <a:satOff val="-47959"/>
                <a:lumOff val="49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1636"/>
                <a:satOff val="-47959"/>
                <a:lumOff val="49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1636"/>
                <a:satOff val="-47959"/>
                <a:lumOff val="49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Logistic Regression.</a:t>
          </a:r>
          <a:endParaRPr lang="tr-TR" sz="2300" kern="1200" dirty="0"/>
        </a:p>
      </dsp:txBody>
      <dsp:txXfrm>
        <a:off x="3000693" y="1351656"/>
        <a:ext cx="1930745" cy="1158447"/>
      </dsp:txXfrm>
    </dsp:sp>
    <dsp:sp modelId="{8A32142C-8E81-415E-B96F-20180B7CFD8F}">
      <dsp:nvSpPr>
        <dsp:cNvPr id="0" name=""/>
        <dsp:cNvSpPr/>
      </dsp:nvSpPr>
      <dsp:spPr>
        <a:xfrm>
          <a:off x="5124513" y="1351656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1039545"/>
                <a:satOff val="-59949"/>
                <a:lumOff val="61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39545"/>
                <a:satOff val="-59949"/>
                <a:lumOff val="61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39545"/>
                <a:satOff val="-59949"/>
                <a:lumOff val="61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K-Nearest Neighbours.</a:t>
          </a:r>
          <a:endParaRPr lang="tr-TR" sz="2300" kern="1200" dirty="0"/>
        </a:p>
      </dsp:txBody>
      <dsp:txXfrm>
        <a:off x="5124513" y="1351656"/>
        <a:ext cx="1930745" cy="1158447"/>
      </dsp:txXfrm>
    </dsp:sp>
    <dsp:sp modelId="{53C484E1-77CA-494F-98AC-EB80C586FF8E}">
      <dsp:nvSpPr>
        <dsp:cNvPr id="0" name=""/>
        <dsp:cNvSpPr/>
      </dsp:nvSpPr>
      <dsp:spPr>
        <a:xfrm>
          <a:off x="1938782" y="2703178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1247454"/>
                <a:satOff val="-71938"/>
                <a:lumOff val="73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47454"/>
                <a:satOff val="-71938"/>
                <a:lumOff val="73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47454"/>
                <a:satOff val="-71938"/>
                <a:lumOff val="73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Decision Tree.</a:t>
          </a:r>
          <a:endParaRPr lang="tr-TR" sz="2300" kern="1200" dirty="0"/>
        </a:p>
      </dsp:txBody>
      <dsp:txXfrm>
        <a:off x="1938782" y="2703178"/>
        <a:ext cx="1930745" cy="1158447"/>
      </dsp:txXfrm>
    </dsp:sp>
    <dsp:sp modelId="{F8077B99-CFC6-4F23-9309-B11B1346ED58}">
      <dsp:nvSpPr>
        <dsp:cNvPr id="0" name=""/>
        <dsp:cNvSpPr/>
      </dsp:nvSpPr>
      <dsp:spPr>
        <a:xfrm>
          <a:off x="4062603" y="2703178"/>
          <a:ext cx="1930745" cy="1158447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Random Forest.</a:t>
          </a:r>
          <a:endParaRPr lang="tr-TR" sz="2300" kern="1200" dirty="0"/>
        </a:p>
      </dsp:txBody>
      <dsp:txXfrm>
        <a:off x="4062603" y="2703178"/>
        <a:ext cx="1930745" cy="1158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BC1CA7-14A1-49BA-BB51-70FA7B091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1159FF-F169-4B5A-A8FC-44A3F2E8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C23206-54A7-4179-90C0-795D5153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F519B0-D186-485E-822F-502E2153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571CC0-9CC5-4F5C-AA8F-C0240F6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60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3BD2D3-0F97-4C0C-9A8E-0B7F4D5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4789A3-F022-47F2-A98E-AA2E57C3E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54676A-B827-4E1C-A53D-8B089F84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19CFB7-29B3-4A46-8C80-F94D7DAE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42089D-25F3-437E-BD2C-120C2AC9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800888-F715-4A38-B50E-007D5D678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10B9437-2727-4C22-BA29-5E963A436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F521D7-F4A2-410D-827C-6D60DC19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F60B36-A30A-4FC6-975D-AE417AE9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E607AD-8B3E-4EF9-9179-CA4829FC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29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9905DD-7D24-4206-9306-5769580E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37C69A-9CAD-4667-BAAC-2D33269A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804C97-EE67-4306-B69E-0A068547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67B1B0-9955-47DC-AADF-1C6D8E8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2D1F7F-3157-4043-AA0B-F7B38D95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8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663F123-3343-46D9-A3BE-1BFBA3DD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4665CD-5043-49D2-91D8-9053E1E7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4A7AC0-EAAE-43BB-B374-474A3745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796356-5D36-4C0D-994D-2F0DFCB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61A65F-BC45-4F53-93F9-A7255A4C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88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C08432-2496-4175-BDD1-55B5CBAF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B9C06-51B9-48DD-90AC-2A626847C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DAA6E2-124E-4B85-A964-4F899370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C06187-D623-428F-8415-E0DACB51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1C0A41-3BC5-40F9-9446-B127883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7D8CB8-BA2D-47E3-8E2F-AB1ADC95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5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E2E2B1-3FB6-45A0-88D9-5C88D3B3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E03907-D857-41CF-9173-414CE430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DB7C1E-3C21-4798-8C62-4CCDEF343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2D2F6B7-1D8F-4786-B4FF-6C3E3F6FA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D41E2C-89CA-4FBF-BD3D-1AF7F54BB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33C228E-4DAB-4900-B0E7-0F1846EC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A9BEBB-9B57-4A77-BC3E-B20A4CE8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E9D641A-19CF-400A-907E-9B6C1578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4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B24F6A-1F94-49EC-B0E8-5B5C93A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D38F8D8-7EF8-4139-AD66-AAC7AB68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8488D0-76F0-432B-9700-57013922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3E2927-92C2-49F8-88D0-6A6C437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4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13F91B8-12F3-4E73-A180-302CE7E9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ED3520D-5D4B-4313-A7EC-43D36C94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8496F0-E5A0-4336-A074-870B338C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852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3E9B4D-3BA6-457E-8BAA-2796C91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E1A562-E0F1-4B43-8F04-96A7817E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10030F-7BF7-4834-BB07-4E4A9185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90DCEE-81B2-47E5-84DA-4C797BD5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FC951D-E582-4A0A-9143-C7D77D28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482A68-6972-41EC-A077-295C48B3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77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B69C2D-FF6D-43C8-BD1B-13AD2F35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F3E74E0-ADAE-4AB0-A396-83C77A3EA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E199D4-1F19-4A01-8C6B-0FA23937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7FD4E6-586D-46DD-B3C2-132E395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1929B0-7A1A-45A6-B12A-E714E740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2A8A332-ED73-4BB0-A59A-B7AF0C97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12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C6333BC-510D-44DC-8595-31D4F8A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92E340-4587-4EAF-8071-DAF8B1B5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391247-4CDF-4549-95AC-6A43374E2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AC41-C24A-49CC-92BD-21F7B4EEC060}" type="datetimeFigureOut">
              <a:rPr lang="tr-TR" smtClean="0"/>
              <a:t>23.07.2024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C86DDA-C473-4D9A-AB88-DF7A2EF82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4676A0-B5F5-4561-9B6D-99BBDEC8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66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sv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E43515-48CE-4446-A5A4-207E48EE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57" y="2081165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CNC MAKİNELERİNDE 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KESTİRİMCİ BAKIM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588CA04F-0CD3-4D74-89C9-AC79F4F4D133}"/>
              </a:ext>
            </a:extLst>
          </p:cNvPr>
          <p:cNvSpPr txBox="1"/>
          <p:nvPr/>
        </p:nvSpPr>
        <p:spPr>
          <a:xfrm>
            <a:off x="3280789" y="3706177"/>
            <a:ext cx="5492136" cy="158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Giray Yıldırım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2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İstanbul Teknik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Üniversitesi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2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Bilgisayar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6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01E63-8084-2FF7-7A03-3883A8E38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4227" y="853018"/>
            <a:ext cx="7379712" cy="5869613"/>
          </a:xfrm>
        </p:spPr>
      </p:pic>
    </p:spTree>
    <p:extLst>
      <p:ext uri="{BB962C8B-B14F-4D97-AF65-F5344CB8AC3E}">
        <p14:creationId xmlns:p14="http://schemas.microsoft.com/office/powerpoint/2010/main" val="419960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B936381-F789-4D4D-8DE8-96D8C238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4965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924679-DAA3-4A35-BC45-C8A8069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68825"/>
            <a:ext cx="5424996" cy="3591421"/>
          </a:xfrm>
        </p:spPr>
        <p:txBody>
          <a:bodyPr>
            <a:normAutofit/>
          </a:bodyPr>
          <a:lstStyle/>
          <a:p>
            <a:r>
              <a:rPr lang="tr-TR" dirty="0">
                <a:cs typeface="Times New Roman" panose="02020603050405020304" pitchFamily="18" charset="0"/>
              </a:rPr>
              <a:t>Kullanılan veri seti UC </a:t>
            </a:r>
            <a:r>
              <a:rPr lang="tr-TR" dirty="0" err="1">
                <a:cs typeface="Times New Roman" panose="02020603050405020304" pitchFamily="18" charset="0"/>
              </a:rPr>
              <a:t>Berkeley’in</a:t>
            </a:r>
            <a:r>
              <a:rPr lang="tr-TR" dirty="0">
                <a:cs typeface="Times New Roman" panose="02020603050405020304" pitchFamily="18" charset="0"/>
              </a:rPr>
              <a:t> BEST laboratuvarı tarafından çıkarılmıştır.</a:t>
            </a:r>
          </a:p>
          <a:p>
            <a:r>
              <a:rPr lang="tr-TR" dirty="0">
                <a:cs typeface="Times New Roman" panose="02020603050405020304" pitchFamily="18" charset="0"/>
              </a:rPr>
              <a:t>Bir freze makinesinin, farklı operasyon şartlarında çalışması hakkında bir deneyden alınmıştır.</a:t>
            </a:r>
          </a:p>
          <a:p>
            <a:r>
              <a:rPr lang="tr-TR" dirty="0">
                <a:cs typeface="Times New Roman" panose="02020603050405020304" pitchFamily="18" charset="0"/>
              </a:rPr>
              <a:t>Üç farklı </a:t>
            </a:r>
            <a:r>
              <a:rPr lang="tr-TR" dirty="0" err="1">
                <a:cs typeface="Times New Roman" panose="02020603050405020304" pitchFamily="18" charset="0"/>
              </a:rPr>
              <a:t>sensör</a:t>
            </a:r>
            <a:r>
              <a:rPr lang="tr-TR" dirty="0">
                <a:cs typeface="Times New Roman" panose="02020603050405020304" pitchFamily="18" charset="0"/>
              </a:rPr>
              <a:t> kullanılmıştır: akustik emisyon, titreşim ve akım.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96F5C36-D9C9-43B1-B756-000EF5E0B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5295"/>
            <a:ext cx="5631402" cy="2815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215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C95B9C-5308-4959-A41C-C42167639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200" y="1143374"/>
            <a:ext cx="5765800" cy="4571250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Veri seti 13 tane öznitelikten oluşmaktadır.</a:t>
            </a:r>
          </a:p>
          <a:p>
            <a:r>
              <a:rPr lang="tr-TR" dirty="0">
                <a:cs typeface="Times New Roman" panose="02020603050405020304" pitchFamily="18" charset="0"/>
              </a:rPr>
              <a:t>16 farklı durumda (</a:t>
            </a:r>
            <a:r>
              <a:rPr lang="tr-TR" dirty="0" err="1">
                <a:cs typeface="Times New Roman" panose="02020603050405020304" pitchFamily="18" charset="0"/>
              </a:rPr>
              <a:t>case</a:t>
            </a:r>
            <a:r>
              <a:rPr lang="tr-TR" dirty="0">
                <a:cs typeface="Times New Roman" panose="02020603050405020304" pitchFamily="18" charset="0"/>
              </a:rPr>
              <a:t>), farklı parametreler (DOC, </a:t>
            </a:r>
            <a:r>
              <a:rPr lang="tr-TR" dirty="0" err="1">
                <a:cs typeface="Times New Roman" panose="02020603050405020304" pitchFamily="18" charset="0"/>
              </a:rPr>
              <a:t>feed</a:t>
            </a:r>
            <a:r>
              <a:rPr lang="tr-TR" dirty="0">
                <a:cs typeface="Times New Roman" panose="02020603050405020304" pitchFamily="18" charset="0"/>
              </a:rPr>
              <a:t>, </a:t>
            </a:r>
            <a:r>
              <a:rPr lang="tr-TR" dirty="0" err="1">
                <a:cs typeface="Times New Roman" panose="02020603050405020304" pitchFamily="18" charset="0"/>
              </a:rPr>
              <a:t>material</a:t>
            </a:r>
            <a:r>
              <a:rPr lang="tr-TR" dirty="0">
                <a:cs typeface="Times New Roman" panose="02020603050405020304" pitchFamily="18" charset="0"/>
              </a:rPr>
              <a:t>) ile </a:t>
            </a:r>
            <a:r>
              <a:rPr lang="tr-TR" dirty="0" err="1">
                <a:cs typeface="Times New Roman" panose="02020603050405020304" pitchFamily="18" charset="0"/>
              </a:rPr>
              <a:t>sensör</a:t>
            </a:r>
            <a:r>
              <a:rPr lang="tr-TR" dirty="0">
                <a:cs typeface="Times New Roman" panose="02020603050405020304" pitchFamily="18" charset="0"/>
              </a:rPr>
              <a:t> verileri alınmıştır. Bu </a:t>
            </a:r>
            <a:r>
              <a:rPr lang="tr-TR" dirty="0" err="1">
                <a:cs typeface="Times New Roman" panose="02020603050405020304" pitchFamily="18" charset="0"/>
              </a:rPr>
              <a:t>sensör</a:t>
            </a:r>
            <a:r>
              <a:rPr lang="tr-TR" dirty="0">
                <a:cs typeface="Times New Roman" panose="02020603050405020304" pitchFamily="18" charset="0"/>
              </a:rPr>
              <a:t> verileri son 6 satırdan oluşmaktadır.</a:t>
            </a:r>
          </a:p>
          <a:p>
            <a:r>
              <a:rPr lang="tr-TR" dirty="0">
                <a:cs typeface="Times New Roman" panose="02020603050405020304" pitchFamily="18" charset="0"/>
              </a:rPr>
              <a:t>Makinenin sağlıklı olup olmadığını gösteren en önemli öznitelik </a:t>
            </a:r>
            <a:r>
              <a:rPr lang="tr-TR" dirty="0" err="1">
                <a:cs typeface="Times New Roman" panose="02020603050405020304" pitchFamily="18" charset="0"/>
              </a:rPr>
              <a:t>VB’dir</a:t>
            </a:r>
            <a:r>
              <a:rPr lang="tr-TR" dirty="0">
                <a:cs typeface="Times New Roman" panose="02020603050405020304" pitchFamily="18" charset="0"/>
              </a:rPr>
              <a:t>, ve bu özellik makinenin yıpranma miktarını gösterir.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C8F2DCC-7F2F-44F2-B688-2DAA28F67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584" r="436" b="598"/>
          <a:stretch/>
        </p:blipFill>
        <p:spPr>
          <a:xfrm>
            <a:off x="6580202" y="1365365"/>
            <a:ext cx="5164196" cy="412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9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3FCE1E-AC09-4CC5-9EE4-C46AF35C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44" y="82321"/>
            <a:ext cx="10515600" cy="1325563"/>
          </a:xfrm>
        </p:spPr>
        <p:txBody>
          <a:bodyPr/>
          <a:lstStyle/>
          <a:p>
            <a:r>
              <a:rPr lang="tr-TR" b="1" dirty="0"/>
              <a:t>Veri Analizi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CF7102B-C181-4A8C-BE9E-B6B51A492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" r="1223" b="-504"/>
          <a:stretch/>
        </p:blipFill>
        <p:spPr>
          <a:xfrm>
            <a:off x="8318205" y="826194"/>
            <a:ext cx="3035595" cy="5205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BC1240E-3865-44A8-B359-00C1D3340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t="697" r="260" b="2040"/>
          <a:stretch/>
        </p:blipFill>
        <p:spPr>
          <a:xfrm>
            <a:off x="677944" y="4053713"/>
            <a:ext cx="7025639" cy="197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 descr="Data Analytics - Animation"/>
          <p:cNvPicPr>
            <a:picLocks noChangeAspect="1" noChangeArrowheads="1" noCrop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72" y="232160"/>
            <a:ext cx="5613629" cy="42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3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283F20-D138-4DF3-A6B0-8279EDCC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771525"/>
            <a:ext cx="10515600" cy="1006475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Korrelasyon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FB02AC-E746-41A4-AE1A-F644FD64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835785"/>
            <a:ext cx="11521118" cy="1593215"/>
          </a:xfrm>
        </p:spPr>
        <p:txBody>
          <a:bodyPr/>
          <a:lstStyle/>
          <a:p>
            <a:r>
              <a:rPr lang="tr-TR" dirty="0" err="1">
                <a:cs typeface="Times New Roman" panose="02020603050405020304" pitchFamily="18" charset="0"/>
              </a:rPr>
              <a:t>Korrelasyon</a:t>
            </a:r>
            <a:r>
              <a:rPr lang="tr-TR" dirty="0">
                <a:cs typeface="Times New Roman" panose="02020603050405020304" pitchFamily="18" charset="0"/>
              </a:rPr>
              <a:t> matrisleri </a:t>
            </a:r>
            <a:r>
              <a:rPr lang="tr-TR" dirty="0" err="1">
                <a:cs typeface="Times New Roman" panose="02020603050405020304" pitchFamily="18" charset="0"/>
              </a:rPr>
              <a:t>Pearson</a:t>
            </a:r>
            <a:r>
              <a:rPr lang="tr-TR" dirty="0">
                <a:cs typeface="Times New Roman" panose="02020603050405020304" pitchFamily="18" charset="0"/>
              </a:rPr>
              <a:t>, </a:t>
            </a:r>
            <a:r>
              <a:rPr lang="tr-TR" dirty="0" err="1">
                <a:cs typeface="Times New Roman" panose="02020603050405020304" pitchFamily="18" charset="0"/>
              </a:rPr>
              <a:t>Spearman</a:t>
            </a:r>
            <a:r>
              <a:rPr lang="tr-TR" dirty="0">
                <a:cs typeface="Times New Roman" panose="02020603050405020304" pitchFamily="18" charset="0"/>
              </a:rPr>
              <a:t> ve </a:t>
            </a:r>
            <a:r>
              <a:rPr lang="tr-TR" dirty="0" err="1">
                <a:cs typeface="Times New Roman" panose="02020603050405020304" pitchFamily="18" charset="0"/>
              </a:rPr>
              <a:t>Kendall</a:t>
            </a:r>
            <a:r>
              <a:rPr lang="tr-TR" dirty="0">
                <a:cs typeface="Times New Roman" panose="02020603050405020304" pitchFamily="18" charset="0"/>
              </a:rPr>
              <a:t> katsayılarıyla elde edildi.</a:t>
            </a:r>
          </a:p>
          <a:p>
            <a:r>
              <a:rPr lang="tr-TR" dirty="0" err="1">
                <a:cs typeface="Times New Roman" panose="02020603050405020304" pitchFamily="18" charset="0"/>
              </a:rPr>
              <a:t>Sensör</a:t>
            </a:r>
            <a:r>
              <a:rPr lang="tr-TR" dirty="0">
                <a:cs typeface="Times New Roman" panose="02020603050405020304" pitchFamily="18" charset="0"/>
              </a:rPr>
              <a:t> verileri ile yıpranma verisi arasında bir bağlantı gözlemlenemedi.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481B93A-3E80-4B9D-B4A1-062650D4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88" y="3650974"/>
            <a:ext cx="7290823" cy="243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336B707-4C7D-41ED-B148-210092D1DAF7}"/>
              </a:ext>
            </a:extLst>
          </p:cNvPr>
          <p:cNvSpPr txBox="1"/>
          <p:nvPr/>
        </p:nvSpPr>
        <p:spPr>
          <a:xfrm>
            <a:off x="5458645" y="612378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KENDALL</a:t>
            </a:r>
          </a:p>
        </p:txBody>
      </p:sp>
    </p:spTree>
    <p:extLst>
      <p:ext uri="{BB962C8B-B14F-4D97-AF65-F5344CB8AC3E}">
        <p14:creationId xmlns:p14="http://schemas.microsoft.com/office/powerpoint/2010/main" val="154671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2606B8D-9EF3-4EAC-B07D-DD9DEE6D4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68" y="901031"/>
            <a:ext cx="7198864" cy="2406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B9DC7EA-F8EE-4700-9151-B7FD629AF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69" y="3769188"/>
            <a:ext cx="7198868" cy="2406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8ED26AE-D2EC-452C-B83B-2B6797970C8A}"/>
              </a:ext>
            </a:extLst>
          </p:cNvPr>
          <p:cNvSpPr txBox="1"/>
          <p:nvPr/>
        </p:nvSpPr>
        <p:spPr>
          <a:xfrm>
            <a:off x="5349642" y="622185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57A2E9B-9971-4E80-B52F-AF2CAC94FBB1}"/>
              </a:ext>
            </a:extLst>
          </p:cNvPr>
          <p:cNvSpPr txBox="1"/>
          <p:nvPr/>
        </p:nvSpPr>
        <p:spPr>
          <a:xfrm>
            <a:off x="5452234" y="335369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24345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F1084B-0D0E-413A-9828-036BCC5F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7" y="281502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0247F0-E7A6-4E9A-9898-5DEC12B6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150" y="2314656"/>
            <a:ext cx="5050420" cy="2642203"/>
          </a:xfrm>
        </p:spPr>
        <p:txBody>
          <a:bodyPr/>
          <a:lstStyle/>
          <a:p>
            <a:r>
              <a:rPr lang="tr-TR" dirty="0"/>
              <a:t>Veriler normalde 3 farklı sınıfa (</a:t>
            </a:r>
            <a:r>
              <a:rPr lang="tr-TR" dirty="0" err="1"/>
              <a:t>healthy</a:t>
            </a:r>
            <a:r>
              <a:rPr lang="tr-TR" dirty="0"/>
              <a:t>, </a:t>
            </a:r>
            <a:r>
              <a:rPr lang="tr-TR" dirty="0" err="1"/>
              <a:t>degraded</a:t>
            </a:r>
            <a:r>
              <a:rPr lang="tr-TR" dirty="0"/>
              <a:t>, </a:t>
            </a:r>
            <a:r>
              <a:rPr lang="tr-TR" dirty="0" err="1"/>
              <a:t>faulty</a:t>
            </a:r>
            <a:r>
              <a:rPr lang="tr-TR" dirty="0"/>
              <a:t>) ayrılıyordu.</a:t>
            </a:r>
          </a:p>
          <a:p>
            <a:r>
              <a:rPr lang="tr-TR" dirty="0" err="1"/>
              <a:t>Healthy</a:t>
            </a:r>
            <a:r>
              <a:rPr lang="tr-TR" dirty="0"/>
              <a:t> ve </a:t>
            </a:r>
            <a:r>
              <a:rPr lang="tr-TR" dirty="0" err="1"/>
              <a:t>degraded</a:t>
            </a:r>
            <a:r>
              <a:rPr lang="tr-TR" dirty="0"/>
              <a:t> sınıfları birleştirilerek ikili sınıflandırma problemine dönüştürüldü.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23D2E1-BB9F-4483-89D5-BFF2DF387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7" y="1365880"/>
            <a:ext cx="6398999" cy="479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06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DF2137-C593-403C-BA9A-6C0A3E0D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4" y="272527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Dengesiz Veri ve Çözümleri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2099B-6336-42E4-AC3E-CF78FD59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5" y="2350967"/>
            <a:ext cx="5639765" cy="2156065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Verinin büyük bir çoğunluğu 0 (</a:t>
            </a:r>
            <a:r>
              <a:rPr lang="tr-TR" dirty="0" err="1">
                <a:cs typeface="Times New Roman" panose="02020603050405020304" pitchFamily="18" charset="0"/>
              </a:rPr>
              <a:t>healthy</a:t>
            </a:r>
            <a:r>
              <a:rPr lang="tr-TR" dirty="0">
                <a:cs typeface="Times New Roman" panose="02020603050405020304" pitchFamily="18" charset="0"/>
              </a:rPr>
              <a:t>/sağlıklı) sınıfındadır. Verinin bu şekilde dengesiz olması makine öğrenmesinde sorunlara yol açabilir.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A8E7BEB-9F92-4CC8-A495-15F53181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89" y="2686130"/>
            <a:ext cx="4373900" cy="1485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6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FC3F15-DBF7-4317-A4FD-3F6582F9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60"/>
            <a:ext cx="10515600" cy="312834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Veriyi dengelemek için üç yol kullanılmıştır: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Oversampling</a:t>
            </a:r>
            <a:r>
              <a:rPr lang="tr-TR" dirty="0">
                <a:cs typeface="Times New Roman" panose="02020603050405020304" pitchFamily="18" charset="0"/>
              </a:rPr>
              <a:t>: Azınlık sınıfta olan kopyalanmış yapay verilerin veri setine dahil edilmesiyle yapılır.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Undersampling</a:t>
            </a:r>
            <a:r>
              <a:rPr lang="tr-TR" dirty="0">
                <a:cs typeface="Times New Roman" panose="02020603050405020304" pitchFamily="18" charset="0"/>
              </a:rPr>
              <a:t>: Çoğunluk sınıftaki verilerin bir kısmının silinerek azınlık sınıfına göre dengelenmesiyle yapılır.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Hibrit</a:t>
            </a:r>
            <a:r>
              <a:rPr lang="tr-TR" b="1" dirty="0">
                <a:cs typeface="Times New Roman" panose="02020603050405020304" pitchFamily="18" charset="0"/>
              </a:rPr>
              <a:t> </a:t>
            </a:r>
            <a:r>
              <a:rPr lang="tr-TR" b="1" dirty="0" err="1">
                <a:cs typeface="Times New Roman" panose="02020603050405020304" pitchFamily="18" charset="0"/>
              </a:rPr>
              <a:t>sampling</a:t>
            </a:r>
            <a:r>
              <a:rPr lang="tr-TR" dirty="0">
                <a:cs typeface="Times New Roman" panose="02020603050405020304" pitchFamily="18" charset="0"/>
              </a:rPr>
              <a:t>: Üstteki iki yöntemin karışımı şeklinde yapılır.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172098C-1C51-46D2-B8CF-CEEFE19544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7" y="3429000"/>
            <a:ext cx="10981619" cy="32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7E8D65-A6E8-4A5C-8AEB-F04CCECD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89" y="365125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 Çıkarımı ve Seçimi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1423925461"/>
              </p:ext>
            </p:extLst>
          </p:nvPr>
        </p:nvGraphicFramePr>
        <p:xfrm>
          <a:off x="383252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6" name="Picture 2" descr="Beginners Guide to Data Preprocessing in Machine Learning – The Last Byte"/>
          <p:cNvPicPr>
            <a:picLocks noChangeAspect="1" noChangeArrowheads="1" noCrop="1"/>
          </p:cNvPicPr>
          <p:nvPr/>
        </p:nvPicPr>
        <p:blipFill>
          <a:blip r:embed="rId8">
            <a:clrChange>
              <a:clrFrom>
                <a:srgbClr val="ABD6FF"/>
              </a:clrFrom>
              <a:clrTo>
                <a:srgbClr val="ABD6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545" y="3807658"/>
            <a:ext cx="5830446" cy="291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Planı</a:t>
            </a:r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3657235084"/>
              </p:ext>
            </p:extLst>
          </p:nvPr>
        </p:nvGraphicFramePr>
        <p:xfrm>
          <a:off x="3926788" y="10279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Predictive maintenance: use artificial intelligence to prevent machine  failures before they happen!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9" y="2102177"/>
            <a:ext cx="6282850" cy="2617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1628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B6F23C1-EC06-46D5-A6D2-CEE07082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3" y="3811232"/>
            <a:ext cx="7655834" cy="2429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8911149-9AFD-4B0F-9AD9-7E30E03F2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53" y="1212423"/>
            <a:ext cx="8746094" cy="2066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25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8C6AE8-9E28-4650-984D-94FBABF5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16" y="341975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64204F-431E-4A26-82F4-57914C9C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16" y="1568781"/>
            <a:ext cx="9773213" cy="68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Çalışmada farklı makine öğrenmesi algoritmaları kullanılmıştır.</a:t>
            </a:r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3300687882"/>
              </p:ext>
            </p:extLst>
          </p:nvPr>
        </p:nvGraphicFramePr>
        <p:xfrm>
          <a:off x="1617221" y="2133686"/>
          <a:ext cx="7932132" cy="386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50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FDDA6-E6B9-41E1-8D92-B1AFBEF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318826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İleri Seçim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4D59B-8812-44C2-B9A3-6CDE5A1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23" y="1802474"/>
            <a:ext cx="5435278" cy="1755282"/>
          </a:xfrm>
        </p:spPr>
        <p:txBody>
          <a:bodyPr>
            <a:normAutofit/>
          </a:bodyPr>
          <a:lstStyle/>
          <a:p>
            <a:r>
              <a:rPr lang="tr-TR" dirty="0"/>
              <a:t>Boş bir modele adım adım yeni özellikler eklenmesiyle en iyi sınıflandırma yönteminin bulunmasıdır.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95AD2A1-2C3D-4315-AA2D-E6CC95FE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50" y="318826"/>
            <a:ext cx="4167861" cy="3725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0" name="Picture 2" descr="Variable Selection in Multiple Regression | Introduction to Statistics | JMP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7" y="3809761"/>
            <a:ext cx="7687527" cy="271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FDDA6-E6B9-41E1-8D92-B1AFBEF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318826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Maliyet Etkin Öğrenme 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4D59B-8812-44C2-B9A3-6CDE5A1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305" y="2148965"/>
            <a:ext cx="5824959" cy="1889849"/>
          </a:xfrm>
        </p:spPr>
        <p:txBody>
          <a:bodyPr>
            <a:normAutofit/>
          </a:bodyPr>
          <a:lstStyle/>
          <a:p>
            <a:r>
              <a:rPr lang="tr-TR" dirty="0"/>
              <a:t>Maliyet etkin öğrenmede hatalı sınıflandırmalara bir ağırlık (</a:t>
            </a:r>
            <a:r>
              <a:rPr lang="tr-TR" dirty="0" err="1"/>
              <a:t>weight</a:t>
            </a:r>
            <a:r>
              <a:rPr lang="tr-TR" dirty="0"/>
              <a:t>) verilerek bu ağırlığın en aza indirgenmesi sağlanır.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8CBB702-B0A0-4122-997B-573A1A57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1" y="2234720"/>
            <a:ext cx="5443598" cy="704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FD19E74-13B1-408E-A489-0022B6437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69" y="3093890"/>
            <a:ext cx="5395670" cy="3255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77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FDDA6-E6B9-41E1-8D92-B1AFBEF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318826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Oylama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4D59B-8812-44C2-B9A3-6CDE5A1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41" y="1906647"/>
            <a:ext cx="5307956" cy="4351338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Birden fazla model kullanılarak çıkan sonuçlara göre oylama yapılır.</a:t>
            </a:r>
          </a:p>
          <a:p>
            <a:r>
              <a:rPr lang="tr-TR" dirty="0">
                <a:cs typeface="Times New Roman" panose="02020603050405020304" pitchFamily="18" charset="0"/>
              </a:rPr>
              <a:t>Hard </a:t>
            </a:r>
            <a:r>
              <a:rPr lang="tr-TR" dirty="0" err="1">
                <a:cs typeface="Times New Roman" panose="02020603050405020304" pitchFamily="18" charset="0"/>
              </a:rPr>
              <a:t>Voting</a:t>
            </a:r>
            <a:r>
              <a:rPr lang="tr-TR" dirty="0">
                <a:cs typeface="Times New Roman" panose="02020603050405020304" pitchFamily="18" charset="0"/>
              </a:rPr>
              <a:t>: Sınıf çoğunluğa göre seçilir.</a:t>
            </a:r>
          </a:p>
          <a:p>
            <a:r>
              <a:rPr lang="tr-TR" dirty="0" err="1">
                <a:cs typeface="Times New Roman" panose="02020603050405020304" pitchFamily="18" charset="0"/>
              </a:rPr>
              <a:t>Soft</a:t>
            </a:r>
            <a:r>
              <a:rPr lang="tr-TR" dirty="0">
                <a:cs typeface="Times New Roman" panose="02020603050405020304" pitchFamily="18" charset="0"/>
              </a:rPr>
              <a:t> </a:t>
            </a:r>
            <a:r>
              <a:rPr lang="tr-TR" dirty="0" err="1">
                <a:cs typeface="Times New Roman" panose="02020603050405020304" pitchFamily="18" charset="0"/>
              </a:rPr>
              <a:t>Voting</a:t>
            </a:r>
            <a:r>
              <a:rPr lang="tr-TR" dirty="0">
                <a:cs typeface="Times New Roman" panose="02020603050405020304" pitchFamily="18" charset="0"/>
              </a:rPr>
              <a:t>: Çıkan sonuçların olasılıkları bulunup bunların ortalamalarına göre seçilir.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0DA7BE-9A9D-4F66-82EB-2944D8AC8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01" y="2386604"/>
            <a:ext cx="6480858" cy="2272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81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BC8D2AC-3DE3-416E-856D-DFB5A75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2" y="272527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Otokodlayıcı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22573F-E04E-487D-BE62-E67A8843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392" y="2399245"/>
            <a:ext cx="5894408" cy="2059510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Denetimsiz öğrenim için kullanılan yapay bir sinir ağı.</a:t>
            </a:r>
          </a:p>
          <a:p>
            <a:r>
              <a:rPr lang="tr-TR" dirty="0">
                <a:cs typeface="Times New Roman" panose="02020603050405020304" pitchFamily="18" charset="0"/>
              </a:rPr>
              <a:t>Çoğunluk veri beslenilerek iki özellik arasında sınıflandırılması sağlanır.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3D4DB7F-F7E4-4583-9F50-748E626B52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4" y="1635760"/>
            <a:ext cx="4781225" cy="3586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98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2FCBBF-4F55-488D-A14C-53C2B54B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2" y="237804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F2416F8-E826-4815-A7DF-E8C5893AE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" r="105" b="411"/>
          <a:stretch/>
        </p:blipFill>
        <p:spPr>
          <a:xfrm>
            <a:off x="2028824" y="1442814"/>
            <a:ext cx="8134351" cy="5156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042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EDB59E1-23CF-4403-98C3-00100AA27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" t="193" r="311" b="841"/>
          <a:stretch/>
        </p:blipFill>
        <p:spPr>
          <a:xfrm>
            <a:off x="1642110" y="1160145"/>
            <a:ext cx="8886825" cy="4859655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6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AACD810-0DCA-441A-BEAC-B7BA9B865D18}"/>
              </a:ext>
            </a:extLst>
          </p:cNvPr>
          <p:cNvSpPr/>
          <p:nvPr/>
        </p:nvSpPr>
        <p:spPr>
          <a:xfrm>
            <a:off x="277792" y="995423"/>
            <a:ext cx="3842795" cy="223391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Hybrid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, </a:t>
            </a:r>
            <a:r>
              <a:rPr lang="tr-TR" dirty="0" err="1"/>
              <a:t>oversampling</a:t>
            </a:r>
            <a:r>
              <a:rPr lang="tr-TR" dirty="0"/>
              <a:t> ve </a:t>
            </a:r>
            <a:r>
              <a:rPr lang="tr-TR" dirty="0" err="1"/>
              <a:t>undersampling’e</a:t>
            </a:r>
            <a:r>
              <a:rPr lang="tr-TR" dirty="0"/>
              <a:t> göre daha doğru sonuçlar vermiştir. Örnek sayısı değiştirilmeden (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) eğitilen modeller ise genellikle en iyi sonuçları vermiştir.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F55028C-D3AC-41AD-95AF-6237EC517DB2}"/>
              </a:ext>
            </a:extLst>
          </p:cNvPr>
          <p:cNvSpPr/>
          <p:nvPr/>
        </p:nvSpPr>
        <p:spPr>
          <a:xfrm>
            <a:off x="4228619" y="995423"/>
            <a:ext cx="3842795" cy="2233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Oylama veya </a:t>
            </a:r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ile eğitilen modeller maliyet etkin öğrenme ile eğitilen modellere göre daha iyi </a:t>
            </a:r>
            <a:r>
              <a:rPr lang="tr-TR"/>
              <a:t>sonuçları göstermektedir.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15E5B6B-8EF3-4F80-9AD8-57DD2E8EF0AD}"/>
              </a:ext>
            </a:extLst>
          </p:cNvPr>
          <p:cNvSpPr/>
          <p:nvPr/>
        </p:nvSpPr>
        <p:spPr>
          <a:xfrm>
            <a:off x="4228619" y="3429000"/>
            <a:ext cx="3842795" cy="22339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Herhangi bir </a:t>
            </a:r>
            <a:r>
              <a:rPr lang="tr-TR" dirty="0" err="1"/>
              <a:t>sampling</a:t>
            </a:r>
            <a:r>
              <a:rPr lang="tr-TR" dirty="0"/>
              <a:t> uygulanması modelin güvenilirliğini olumsuz anlamda etkilemektedir.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DE040897-DF38-4900-9C04-51BB044A3589}"/>
              </a:ext>
            </a:extLst>
          </p:cNvPr>
          <p:cNvSpPr/>
          <p:nvPr/>
        </p:nvSpPr>
        <p:spPr>
          <a:xfrm>
            <a:off x="8198734" y="3429000"/>
            <a:ext cx="3715474" cy="2233914"/>
          </a:xfrm>
          <a:prstGeom prst="rect">
            <a:avLst/>
          </a:prstGeom>
          <a:solidFill>
            <a:srgbClr val="CE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,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,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 ve KNN algoritmaları daha iyi sonuçlar vermiştir.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4D9634B-8BA0-40A6-BF54-B58C26E380A2}"/>
              </a:ext>
            </a:extLst>
          </p:cNvPr>
          <p:cNvSpPr/>
          <p:nvPr/>
        </p:nvSpPr>
        <p:spPr>
          <a:xfrm>
            <a:off x="277792" y="3429000"/>
            <a:ext cx="3842795" cy="22339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Klasik öğrenme, maliyet etkin öğrenmeye göre daha iyi sonuçlar vermiştir.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7602D78-AA03-447D-BEE6-4A317474CC2E}"/>
              </a:ext>
            </a:extLst>
          </p:cNvPr>
          <p:cNvSpPr/>
          <p:nvPr/>
        </p:nvSpPr>
        <p:spPr>
          <a:xfrm>
            <a:off x="8179448" y="995423"/>
            <a:ext cx="3734760" cy="22339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Oylama ile klasik öğrenme sonuçları arasında önemli bir fark gözlemlenememiştir.</a:t>
            </a:r>
          </a:p>
        </p:txBody>
      </p:sp>
    </p:spTree>
    <p:extLst>
      <p:ext uri="{BB962C8B-B14F-4D97-AF65-F5344CB8AC3E}">
        <p14:creationId xmlns:p14="http://schemas.microsoft.com/office/powerpoint/2010/main" val="33668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569EB8-F689-4428-AD20-D3D7340D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7" y="123046"/>
            <a:ext cx="10515600" cy="1325563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16BEEE-A983-44D6-A123-91C535589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5183" y="1448609"/>
            <a:ext cx="7501630" cy="2457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1723286020"/>
              </p:ext>
            </p:extLst>
          </p:nvPr>
        </p:nvGraphicFramePr>
        <p:xfrm>
          <a:off x="976198" y="4152367"/>
          <a:ext cx="10628198" cy="2158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864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3CCA3-F79C-41C0-A525-4DF75C9D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55" y="1949280"/>
            <a:ext cx="5009226" cy="2959440"/>
          </a:xfrm>
        </p:spPr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Bu bakım mekanizması firmaların binlerce dolar tasarruf yapmasını sağlayabilir.</a:t>
            </a:r>
          </a:p>
          <a:p>
            <a:r>
              <a:rPr lang="tr-TR" dirty="0" err="1">
                <a:cs typeface="Times New Roman" panose="02020603050405020304" pitchFamily="18" charset="0"/>
              </a:rPr>
              <a:t>Kestirimci</a:t>
            </a:r>
            <a:r>
              <a:rPr lang="tr-TR" dirty="0">
                <a:cs typeface="Times New Roman" panose="02020603050405020304" pitchFamily="18" charset="0"/>
              </a:rPr>
              <a:t> bakımın bu gibi faydaları, önleyici tedbirler için yaygın bir çözüm yolu olmasını sağlamıştır.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B737BB-9567-4F2E-A222-A7754D0D00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5581" y="1816339"/>
            <a:ext cx="6554402" cy="3670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7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D03F75-3BE5-4DBD-A577-9B3EA263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" y="802005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Bakım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ADFBB0-670D-4D06-805E-1439012D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2252345"/>
            <a:ext cx="5877560" cy="4006215"/>
          </a:xfrm>
        </p:spPr>
        <p:txBody>
          <a:bodyPr/>
          <a:lstStyle/>
          <a:p>
            <a:r>
              <a:rPr lang="tr-TR" b="1" dirty="0" err="1">
                <a:cs typeface="Times New Roman" panose="02020603050405020304" pitchFamily="18" charset="0"/>
              </a:rPr>
              <a:t>Descriptive</a:t>
            </a:r>
            <a:r>
              <a:rPr lang="tr-TR" b="1" dirty="0">
                <a:cs typeface="Times New Roman" panose="02020603050405020304" pitchFamily="18" charset="0"/>
              </a:rPr>
              <a:t>: </a:t>
            </a:r>
            <a:r>
              <a:rPr lang="tr-TR" dirty="0">
                <a:cs typeface="Times New Roman" panose="02020603050405020304" pitchFamily="18" charset="0"/>
              </a:rPr>
              <a:t>Dijital bir kopya var fakat veri akışı yok.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Diagnostic</a:t>
            </a:r>
            <a:r>
              <a:rPr lang="tr-TR" b="1" dirty="0">
                <a:cs typeface="Times New Roman" panose="02020603050405020304" pitchFamily="18" charset="0"/>
              </a:rPr>
              <a:t>: </a:t>
            </a:r>
            <a:r>
              <a:rPr lang="tr-TR" dirty="0">
                <a:cs typeface="Times New Roman" panose="02020603050405020304" pitchFamily="18" charset="0"/>
              </a:rPr>
              <a:t>Veri akışı sadece fiziksel nesneden dijital nesneye.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Predictive</a:t>
            </a:r>
            <a:r>
              <a:rPr lang="tr-TR" b="1" dirty="0">
                <a:cs typeface="Times New Roman" panose="02020603050405020304" pitchFamily="18" charset="0"/>
              </a:rPr>
              <a:t>: </a:t>
            </a:r>
            <a:r>
              <a:rPr lang="tr-TR" dirty="0">
                <a:cs typeface="Times New Roman" panose="02020603050405020304" pitchFamily="18" charset="0"/>
              </a:rPr>
              <a:t>Fiziksel ve dijital nesne arasında iki taraflı veri akışı var.</a:t>
            </a:r>
          </a:p>
          <a:p>
            <a:r>
              <a:rPr lang="tr-TR" b="1" dirty="0" err="1">
                <a:cs typeface="Times New Roman" panose="02020603050405020304" pitchFamily="18" charset="0"/>
              </a:rPr>
              <a:t>Prescriptive</a:t>
            </a:r>
            <a:r>
              <a:rPr lang="tr-TR" b="1" dirty="0">
                <a:cs typeface="Times New Roman" panose="02020603050405020304" pitchFamily="18" charset="0"/>
              </a:rPr>
              <a:t>: </a:t>
            </a:r>
            <a:r>
              <a:rPr lang="tr-TR" dirty="0">
                <a:cs typeface="Times New Roman" panose="02020603050405020304" pitchFamily="18" charset="0"/>
              </a:rPr>
              <a:t>Dijital nesnenin fiziksel nesneye tam entegrasyonu.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30D5EF3-32F6-49FE-B2E2-996E0FC6CD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5423"/>
            <a:ext cx="5747474" cy="4771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52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B9C3F5-9892-4B48-B0FC-9C430B6F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800132"/>
            <a:ext cx="10515600" cy="904382"/>
          </a:xfrm>
        </p:spPr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 Problemleri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254060793"/>
              </p:ext>
            </p:extLst>
          </p:nvPr>
        </p:nvGraphicFramePr>
        <p:xfrm>
          <a:off x="0" y="1860310"/>
          <a:ext cx="11646293" cy="4483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755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E883A6-1788-416B-A285-B2C07FB1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31733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 Alanları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5726D0B-312F-473F-B6B7-B0802A43CDF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408EA67-68B8-4C28-B164-43115D5A0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15" y="331733"/>
            <a:ext cx="5333643" cy="250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3035786038"/>
              </p:ext>
            </p:extLst>
          </p:nvPr>
        </p:nvGraphicFramePr>
        <p:xfrm>
          <a:off x="443060" y="3082565"/>
          <a:ext cx="9434136" cy="347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370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8A1392-6642-417C-BDFB-44CCBBD4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788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 Teknolojiler</a:t>
            </a:r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3798835430"/>
              </p:ext>
            </p:extLst>
          </p:nvPr>
        </p:nvGraphicFramePr>
        <p:xfrm>
          <a:off x="504858" y="3780148"/>
          <a:ext cx="10684758" cy="2846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Predictive Maintenance, Artificial Intelligence and Factory Efficiency |  Industry EME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23" y="1027906"/>
            <a:ext cx="4557827" cy="2552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8987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4EA60FF-06DF-4085-A761-4A9AAEAF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5" y="260953"/>
            <a:ext cx="10515600" cy="1325563"/>
          </a:xfrm>
        </p:spPr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CNC Makinesinde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65" y="1523803"/>
            <a:ext cx="6625937" cy="3551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2542461739"/>
              </p:ext>
            </p:extLst>
          </p:nvPr>
        </p:nvGraphicFramePr>
        <p:xfrm>
          <a:off x="5858987" y="3299381"/>
          <a:ext cx="5047826" cy="332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167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765</Words>
  <Application>Microsoft Office PowerPoint</Application>
  <PresentationFormat>Geniş ekran</PresentationFormat>
  <Paragraphs>101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Teması</vt:lpstr>
      <vt:lpstr>CNC MAKİNELERİNDE  KESTİRİMCİ BAKIM</vt:lpstr>
      <vt:lpstr>Sunum Planı</vt:lpstr>
      <vt:lpstr>Kestirimci Bakım</vt:lpstr>
      <vt:lpstr>PowerPoint Sunusu</vt:lpstr>
      <vt:lpstr>Bakım Tipleri</vt:lpstr>
      <vt:lpstr>Kestirimci Bakım Problemleri</vt:lpstr>
      <vt:lpstr>Uygulama Alanları</vt:lpstr>
      <vt:lpstr>Kullanılan Teknolojiler</vt:lpstr>
      <vt:lpstr>CNC Makinesinde Kestirimci Bakım</vt:lpstr>
      <vt:lpstr>PowerPoint Sunusu</vt:lpstr>
      <vt:lpstr>Veri Seti</vt:lpstr>
      <vt:lpstr>PowerPoint Sunusu</vt:lpstr>
      <vt:lpstr>Veri Analizi</vt:lpstr>
      <vt:lpstr>Korrelasyon</vt:lpstr>
      <vt:lpstr>PowerPoint Sunusu</vt:lpstr>
      <vt:lpstr>Modelleme</vt:lpstr>
      <vt:lpstr>Dengesiz Veri ve Çözümleri</vt:lpstr>
      <vt:lpstr>PowerPoint Sunusu</vt:lpstr>
      <vt:lpstr>Özellik Çıkarımı ve Seçimi</vt:lpstr>
      <vt:lpstr>PowerPoint Sunusu</vt:lpstr>
      <vt:lpstr>Makine Öğrenme Algoritmaları</vt:lpstr>
      <vt:lpstr>İleri Seçim (Forward Selection)</vt:lpstr>
      <vt:lpstr>Maliyet Etkin Öğrenme  (Cost-Effective Learning)</vt:lpstr>
      <vt:lpstr>Oylama (Voting)</vt:lpstr>
      <vt:lpstr>Otokodlayıcı (Autoencoder)</vt:lpstr>
      <vt:lpstr>Sonuçlar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stajyer</dc:creator>
  <cp:lastModifiedBy>stajyer</cp:lastModifiedBy>
  <cp:revision>38</cp:revision>
  <dcterms:created xsi:type="dcterms:W3CDTF">2024-07-22T05:48:40Z</dcterms:created>
  <dcterms:modified xsi:type="dcterms:W3CDTF">2024-07-23T08:24:35Z</dcterms:modified>
</cp:coreProperties>
</file>