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8" r:id="rId3"/>
    <p:sldId id="270" r:id="rId4"/>
    <p:sldId id="269" r:id="rId5"/>
    <p:sldId id="271" r:id="rId6"/>
    <p:sldId id="274" r:id="rId7"/>
    <p:sldId id="276" r:id="rId8"/>
    <p:sldId id="277" r:id="rId9"/>
    <p:sldId id="275" r:id="rId10"/>
    <p:sldId id="278" r:id="rId11"/>
    <p:sldId id="283" r:id="rId12"/>
    <p:sldId id="279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2" autoAdjust="0"/>
    <p:restoredTop sz="96433" autoAdjust="0"/>
  </p:normalViewPr>
  <p:slideViewPr>
    <p:cSldViewPr snapToGrid="0">
      <p:cViewPr varScale="1">
        <p:scale>
          <a:sx n="73" d="100"/>
          <a:sy n="73" d="100"/>
        </p:scale>
        <p:origin x="15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1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925C0-4E07-407E-9026-297E321F53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A757C9-7FAA-4DFF-9CB7-935241C4D5C6}" type="pres">
      <dgm:prSet presAssocID="{86D925C0-4E07-407E-9026-297E321F53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</dgm:ptLst>
  <dgm:cxnLst>
    <dgm:cxn modelId="{5C9AD13A-0E00-4246-AA50-096E437B5006}" type="presOf" srcId="{86D925C0-4E07-407E-9026-297E321F5348}" destId="{F3A757C9-7FAA-4DFF-9CB7-935241C4D5C6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7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0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971550" y="5257803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743449" y="5257803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4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4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9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92FF1F9-A1D4-48E1-9463-BFF5053715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2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8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800">
              <a:buNone/>
            </a:pPr>
            <a:r>
              <a:rPr sz="900" b="1" i="1" dirty="0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685800">
              <a:buNone/>
            </a:pPr>
            <a:r>
              <a:rPr sz="900" b="0" i="1" dirty="0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0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9" y="4589466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2"/>
            <a:ext cx="3429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3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3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9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78857"/>
            <a:ext cx="4659631" cy="1898798"/>
          </a:xfrm>
        </p:spPr>
        <p:txBody>
          <a:bodyPr>
            <a:noAutofit/>
          </a:bodyPr>
          <a:lstStyle/>
          <a:p>
            <a:pPr defTabSz="360363">
              <a:tabLst>
                <a:tab pos="265113" algn="l"/>
              </a:tabLst>
            </a:pPr>
            <a:r>
              <a:rPr lang="fr-FR" sz="5400" b="1" noProof="1" smtClean="0"/>
              <a:t>COO : Projet</a:t>
            </a:r>
            <a:endParaRPr lang="fr-FR" sz="2500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0076" y="3284493"/>
            <a:ext cx="4679876" cy="1600200"/>
          </a:xfrm>
        </p:spPr>
        <p:txBody>
          <a:bodyPr>
            <a:normAutofit/>
          </a:bodyPr>
          <a:lstStyle/>
          <a:p>
            <a:r>
              <a:rPr lang="fr-FR" sz="3600" b="1" noProof="1" smtClean="0">
                <a:solidFill>
                  <a:srgbClr val="FF0000"/>
                </a:solidFill>
              </a:rPr>
              <a:t>Pompier des airs</a:t>
            </a:r>
            <a:endParaRPr lang="fr-FR" sz="3600" b="1" noProof="1">
              <a:solidFill>
                <a:srgbClr val="FF0000"/>
              </a:solidFill>
            </a:endParaRPr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92" r="-1801"/>
          <a:stretch/>
        </p:blipFill>
        <p:spPr>
          <a:xfrm>
            <a:off x="5016525" y="137730"/>
            <a:ext cx="4127476" cy="2262570"/>
          </a:xfrm>
        </p:spPr>
      </p:pic>
      <p:sp>
        <p:nvSpPr>
          <p:cNvPr id="8" name="ZoneTexte 7"/>
          <p:cNvSpPr txBox="1"/>
          <p:nvPr/>
        </p:nvSpPr>
        <p:spPr>
          <a:xfrm>
            <a:off x="6396742" y="5039106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LABRUNE </a:t>
            </a:r>
            <a:r>
              <a:rPr lang="fr-FR" dirty="0">
                <a:solidFill>
                  <a:schemeClr val="bg1"/>
                </a:solidFill>
              </a:rPr>
              <a:t>Florent</a:t>
            </a:r>
          </a:p>
          <a:p>
            <a:r>
              <a:rPr lang="fr-FR" dirty="0">
                <a:solidFill>
                  <a:schemeClr val="bg1"/>
                </a:solidFill>
              </a:rPr>
              <a:t>LEJEUNE Nicolas</a:t>
            </a:r>
          </a:p>
          <a:p>
            <a:r>
              <a:rPr lang="fr-FR" dirty="0">
                <a:solidFill>
                  <a:schemeClr val="bg1"/>
                </a:solidFill>
              </a:rPr>
              <a:t>MAYEUR </a:t>
            </a:r>
            <a:r>
              <a:rPr lang="fr-FR" dirty="0" smtClean="0">
                <a:solidFill>
                  <a:schemeClr val="bg1"/>
                </a:solidFill>
              </a:rPr>
              <a:t>Yannick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SOULIE Maël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1791" y="5255864"/>
            <a:ext cx="356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Destinataires : Monsieur </a:t>
            </a:r>
            <a:r>
              <a:rPr lang="fr-FR" dirty="0" err="1" smtClean="0"/>
              <a:t>Demay</a:t>
            </a:r>
            <a:r>
              <a:rPr lang="fr-FR" dirty="0" smtClean="0"/>
              <a:t> &amp; Groupe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70589" y="223794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Vendredi 27 mai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6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Maquette IHM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002"/>
            <a:ext cx="9144000" cy="46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218937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SNI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17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MVC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481013" y="1661376"/>
            <a:ext cx="3528811" cy="18545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r>
              <a:rPr lang="fr-FR" dirty="0"/>
              <a:t>-</a:t>
            </a:r>
            <a:r>
              <a:rPr lang="fr-FR" dirty="0" smtClean="0"/>
              <a:t>OLE</a:t>
            </a:r>
          </a:p>
          <a:p>
            <a:pPr algn="ctr"/>
            <a:r>
              <a:rPr lang="fr-FR" dirty="0" smtClean="0"/>
              <a:t>-Carte</a:t>
            </a:r>
          </a:p>
          <a:p>
            <a:pPr algn="ctr"/>
            <a:r>
              <a:rPr lang="fr-FR" dirty="0" smtClean="0"/>
              <a:t>-Feu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102382" y="1661376"/>
            <a:ext cx="3528811" cy="18545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:</a:t>
            </a:r>
          </a:p>
          <a:p>
            <a:pPr algn="ctr"/>
            <a:r>
              <a:rPr lang="fr-FR" dirty="0" smtClean="0"/>
              <a:t>-Principale</a:t>
            </a:r>
          </a:p>
          <a:p>
            <a:pPr algn="ctr"/>
            <a:r>
              <a:rPr lang="fr-FR" dirty="0" smtClean="0"/>
              <a:t>-Parcourir</a:t>
            </a:r>
          </a:p>
          <a:p>
            <a:pPr algn="ctr"/>
            <a:r>
              <a:rPr lang="fr-FR" dirty="0" smtClean="0"/>
              <a:t>-Résumer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11380" y="4262907"/>
            <a:ext cx="3528811" cy="18545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Controler</a:t>
            </a:r>
            <a:r>
              <a:rPr lang="fr-FR" dirty="0" smtClean="0"/>
              <a:t> :</a:t>
            </a:r>
          </a:p>
          <a:p>
            <a:pPr algn="ctr"/>
            <a:r>
              <a:rPr lang="fr-FR" dirty="0" smtClean="0"/>
              <a:t>-</a:t>
            </a:r>
            <a:r>
              <a:rPr lang="fr-FR" dirty="0" err="1" smtClean="0"/>
              <a:t>Kruskal</a:t>
            </a:r>
            <a:endParaRPr lang="fr-FR" dirty="0" smtClean="0"/>
          </a:p>
          <a:p>
            <a:pPr algn="ctr"/>
            <a:r>
              <a:rPr lang="fr-FR" dirty="0" smtClean="0"/>
              <a:t>-Pythagore</a:t>
            </a:r>
          </a:p>
          <a:p>
            <a:pPr algn="ctr"/>
            <a:r>
              <a:rPr lang="fr-FR" dirty="0" smtClean="0"/>
              <a:t>-Sauvegarde</a:t>
            </a:r>
          </a:p>
          <a:p>
            <a:pPr algn="ctr"/>
            <a:r>
              <a:rPr lang="fr-FR" dirty="0" smtClean="0"/>
              <a:t>-Charge</a:t>
            </a:r>
          </a:p>
        </p:txBody>
      </p:sp>
      <p:cxnSp>
        <p:nvCxnSpPr>
          <p:cNvPr id="9" name="Connecteur droit avec flèche 8"/>
          <p:cNvCxnSpPr>
            <a:endCxn id="3" idx="2"/>
          </p:cNvCxnSpPr>
          <p:nvPr/>
        </p:nvCxnSpPr>
        <p:spPr>
          <a:xfrm flipH="1" flipV="1">
            <a:off x="2245419" y="3515934"/>
            <a:ext cx="265961" cy="74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4997003" y="3515934"/>
            <a:ext cx="412124" cy="75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5774230" y="3515934"/>
            <a:ext cx="326465" cy="74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INTRODUCTION</a:t>
            </a:r>
            <a:endParaRPr lang="fr-FR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525598" y="2349639"/>
            <a:ext cx="8356775" cy="3906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Projet de COO :</a:t>
            </a:r>
            <a:endParaRPr lang="fr-FR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Réalisation </a:t>
            </a:r>
            <a:r>
              <a:rPr lang="fr-FR" sz="2800" dirty="0" smtClean="0"/>
              <a:t>d’une </a:t>
            </a:r>
            <a:r>
              <a:rPr lang="fr-FR" sz="2800" dirty="0"/>
              <a:t>simulation de robot </a:t>
            </a:r>
            <a:r>
              <a:rPr lang="fr-FR" sz="2800" dirty="0" smtClean="0"/>
              <a:t>pompier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</a:t>
            </a:r>
            <a:r>
              <a:rPr lang="fr-FR" sz="2800" dirty="0"/>
              <a:t>de </a:t>
            </a:r>
            <a:r>
              <a:rPr lang="fr-FR" sz="2800" dirty="0" smtClean="0"/>
              <a:t>Java</a:t>
            </a:r>
            <a:endParaRPr lang="fr-FR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Projet réalisé sur Eclipse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/>
              <a:t>Versionning</a:t>
            </a:r>
            <a:r>
              <a:rPr lang="fr-FR" sz="2800" dirty="0" smtClean="0"/>
              <a:t> et travail collaboratif avec SVN</a:t>
            </a:r>
            <a:endParaRPr lang="fr-FR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Réalisation d’une simulation</a:t>
            </a:r>
            <a:r>
              <a:rPr lang="fr-FR" sz="2800" dirty="0"/>
              <a:t> </a:t>
            </a:r>
            <a:r>
              <a:rPr lang="fr-FR" sz="2800" dirty="0" smtClean="0"/>
              <a:t>de robot OLE</a:t>
            </a:r>
          </a:p>
        </p:txBody>
      </p:sp>
    </p:spTree>
    <p:extLst>
      <p:ext uri="{BB962C8B-B14F-4D97-AF65-F5344CB8AC3E}">
        <p14:creationId xmlns:p14="http://schemas.microsoft.com/office/powerpoint/2010/main" val="35862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SOMMAIRE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893805" y="2784389"/>
            <a:ext cx="73563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Présentation de l’équipe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Cahier des charges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Diagrammes des UC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0743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Présentation de l’équipe</a:t>
            </a:r>
            <a:endParaRPr lang="fr-FR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1869989" y="266905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651900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971550" y="2669059"/>
            <a:ext cx="8081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Maël – Chef de projet / Rédacteur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Yannick – Référent SVN /	Développeur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Florent – Développeur / Rédacteur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Nicolas – Développeur / Rédacteur</a:t>
            </a:r>
          </a:p>
        </p:txBody>
      </p:sp>
    </p:spTree>
    <p:extLst>
      <p:ext uri="{BB962C8B-B14F-4D97-AF65-F5344CB8AC3E}">
        <p14:creationId xmlns:p14="http://schemas.microsoft.com/office/powerpoint/2010/main" val="16782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Cahier des charges</a:t>
            </a:r>
            <a:endParaRPr lang="fr-FR" sz="4000" dirty="0"/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5" y="2454304"/>
            <a:ext cx="849748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" y="1697035"/>
            <a:ext cx="855464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9" y="2314419"/>
            <a:ext cx="861180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des UC</a:t>
            </a:r>
            <a:endParaRPr lang="fr-FR" sz="4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6" y="1544214"/>
            <a:ext cx="4803737" cy="53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Maquette IHM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084"/>
            <a:ext cx="9144000" cy="49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119</Words>
  <Application>Microsoft Office PowerPoint</Application>
  <PresentationFormat>Affichage à l'écran (4:3)</PresentationFormat>
  <Paragraphs>44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Sales Direction 16X9</vt:lpstr>
      <vt:lpstr>COO : Projet</vt:lpstr>
      <vt:lpstr>INTRODUCTION</vt:lpstr>
      <vt:lpstr>SOMMAIRE</vt:lpstr>
      <vt:lpstr>Présentation de l’équipe</vt:lpstr>
      <vt:lpstr>Cahier des charges</vt:lpstr>
      <vt:lpstr>Présentation PowerPoint</vt:lpstr>
      <vt:lpstr>Présentation PowerPoint</vt:lpstr>
      <vt:lpstr>Diagramme des UC</vt:lpstr>
      <vt:lpstr>Maquette IHM</vt:lpstr>
      <vt:lpstr>Maquette IHM</vt:lpstr>
      <vt:lpstr>Diagramme SNI</vt:lpstr>
      <vt:lpstr>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2015-10-12T11:10:15Z</dcterms:created>
  <dcterms:modified xsi:type="dcterms:W3CDTF">2016-06-13T14:38:18Z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