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68" r:id="rId3"/>
    <p:sldId id="269" r:id="rId4"/>
    <p:sldId id="275" r:id="rId5"/>
    <p:sldId id="280" r:id="rId6"/>
    <p:sldId id="281" r:id="rId7"/>
    <p:sldId id="27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52" autoAdjust="0"/>
    <p:restoredTop sz="96433" autoAdjust="0"/>
  </p:normalViewPr>
  <p:slideViewPr>
    <p:cSldViewPr snapToGrid="0">
      <p:cViewPr varScale="1">
        <p:scale>
          <a:sx n="71" d="100"/>
          <a:sy n="71" d="100"/>
        </p:scale>
        <p:origin x="154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114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6/8/2016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6/8/2016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77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6321766" y="0"/>
            <a:ext cx="2822234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109040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62990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873584"/>
            <a:ext cx="480060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572000"/>
            <a:ext cx="4800600" cy="1600200"/>
          </a:xfrm>
        </p:spPr>
        <p:txBody>
          <a:bodyPr/>
          <a:lstStyle>
            <a:lvl1pPr marL="0" indent="0" algn="l">
              <a:spcBef>
                <a:spcPts val="900"/>
              </a:spcBef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43300" y="1828801"/>
            <a:ext cx="462915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7F8E3F6-DE14-48B2-B2BC-6FABA9630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5843588" y="6374999"/>
            <a:ext cx="1110529" cy="27432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04/05/2016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eux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71550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45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7F8E3F6-DE14-48B2-B2BC-6FABA9630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43449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Rectangle 10"/>
          <p:cNvSpPr/>
          <p:nvPr/>
        </p:nvSpPr>
        <p:spPr>
          <a:xfrm>
            <a:off x="971550" y="5257803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Rectangle 11"/>
          <p:cNvSpPr/>
          <p:nvPr/>
        </p:nvSpPr>
        <p:spPr>
          <a:xfrm>
            <a:off x="4743449" y="5257803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480971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550" y="1828804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743450" y="1828804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0"/>
          </p:nvPr>
        </p:nvSpPr>
        <p:spPr>
          <a:xfrm>
            <a:off x="5843588" y="6374999"/>
            <a:ext cx="1110529" cy="27432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04/05/2016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7F8E3F6-DE14-48B2-B2BC-6FABA9630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5843588" y="6374999"/>
            <a:ext cx="1110529" cy="27432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04/05/2016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4814888" y="2528889"/>
            <a:ext cx="6858000" cy="1800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 rot="5400000">
            <a:off x="3891173" y="3398185"/>
            <a:ext cx="6858000" cy="616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 rot="5400000">
            <a:off x="3831460" y="3398185"/>
            <a:ext cx="6858000" cy="61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3489" y="685800"/>
            <a:ext cx="774954" cy="5486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51" y="685800"/>
            <a:ext cx="5982566" cy="5486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5843588" y="6374999"/>
            <a:ext cx="1110529" cy="27432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04/05/2016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392FF1F9-A1D4-48E1-9463-BFF50537156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5843588" y="6374999"/>
            <a:ext cx="1110529" cy="27432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04/05/2016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4905377" y="0"/>
            <a:ext cx="4238622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4692652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 dirty="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4546602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1" y="1873584"/>
            <a:ext cx="384048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1" y="4572000"/>
            <a:ext cx="3840480" cy="1600200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057778" y="0"/>
            <a:ext cx="4086223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16" name="Instructional Text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685800">
              <a:buNone/>
            </a:pPr>
            <a:r>
              <a:rPr sz="900" b="1" i="1" dirty="0">
                <a:latin typeface="Arial"/>
                <a:ea typeface="+mn-ea"/>
                <a:cs typeface="Arial"/>
              </a:rPr>
              <a:t>REMARQUE :</a:t>
            </a:r>
          </a:p>
          <a:p>
            <a:pPr algn="l" defTabSz="685800">
              <a:buNone/>
            </a:pPr>
            <a:r>
              <a:rPr sz="900" b="0" i="1" dirty="0">
                <a:latin typeface="Arial"/>
                <a:ea typeface="+mn-ea"/>
                <a:cs typeface="Arial"/>
              </a:rPr>
              <a:t>Pour modifier l’image présente sur cette diapositive, sélectionnez l’image, puis supprimez-la. Cliquez ensuite sur l’icône Images dans l’espace réservé pour insérer votre propre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7216776" y="0"/>
            <a:ext cx="1927224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6927850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 dirty="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 dirty="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2914650"/>
            <a:ext cx="6035040" cy="1557338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49" y="4589466"/>
            <a:ext cx="6035039" cy="1011237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8802"/>
            <a:ext cx="3429000" cy="43434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7F8E3F6-DE14-48B2-B2BC-6FABA9630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5843588" y="6374999"/>
            <a:ext cx="1110529" cy="27432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04/05/2016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705100"/>
            <a:ext cx="3429000" cy="34671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28803"/>
            <a:ext cx="3429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705100"/>
            <a:ext cx="3429000" cy="34671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7F8E3F6-DE14-48B2-B2BC-6FABA9630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5843588" y="6374999"/>
            <a:ext cx="1110529" cy="27432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04/05/2016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843588" y="6374999"/>
            <a:ext cx="1110529" cy="27432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04/05/2016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7F8E3F6-DE14-48B2-B2BC-6FABA9630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7F8E3F6-DE14-48B2-B2BC-6FABA9630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5843588" y="6374999"/>
            <a:ext cx="1110529" cy="27432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04/05/2016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6157" y="1828800"/>
            <a:ext cx="4594860" cy="4343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7F8E3F6-DE14-48B2-B2BC-6FABA9630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5843588" y="6374999"/>
            <a:ext cx="1110529" cy="27432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04/05/2016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3"/>
            <a:ext cx="9144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9"/>
            <a:ext cx="9144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72009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6374999"/>
            <a:ext cx="468240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3750" y="6374999"/>
            <a:ext cx="10287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5843588" y="6374999"/>
            <a:ext cx="1110529" cy="27432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04/05/2016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9441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16586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21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V2/DSS_v1.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DSS_v1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" y="78857"/>
            <a:ext cx="4659631" cy="1898798"/>
          </a:xfrm>
        </p:spPr>
        <p:txBody>
          <a:bodyPr>
            <a:noAutofit/>
          </a:bodyPr>
          <a:lstStyle/>
          <a:p>
            <a:pPr defTabSz="360363">
              <a:tabLst>
                <a:tab pos="265113" algn="l"/>
              </a:tabLst>
            </a:pPr>
            <a:r>
              <a:rPr lang="fr-FR" sz="5400" b="1" noProof="1" smtClean="0"/>
              <a:t>COO : Projet</a:t>
            </a:r>
            <a:endParaRPr lang="fr-FR" sz="2500" noProof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0076" y="3284493"/>
            <a:ext cx="4679876" cy="1600200"/>
          </a:xfrm>
        </p:spPr>
        <p:txBody>
          <a:bodyPr>
            <a:normAutofit/>
          </a:bodyPr>
          <a:lstStyle/>
          <a:p>
            <a:r>
              <a:rPr lang="fr-FR" sz="3600" b="1" noProof="1" smtClean="0">
                <a:solidFill>
                  <a:srgbClr val="FF0000"/>
                </a:solidFill>
              </a:rPr>
              <a:t>Pompier des airs</a:t>
            </a:r>
          </a:p>
          <a:p>
            <a:r>
              <a:rPr lang="fr-FR" sz="3600" b="1" noProof="1" smtClean="0">
                <a:solidFill>
                  <a:srgbClr val="FF0000"/>
                </a:solidFill>
              </a:rPr>
              <a:t>	   </a:t>
            </a:r>
            <a:r>
              <a:rPr lang="fr-FR" sz="3000" b="1" noProof="1" smtClean="0">
                <a:solidFill>
                  <a:srgbClr val="FF0000"/>
                </a:solidFill>
              </a:rPr>
              <a:t>V2 et V3</a:t>
            </a:r>
            <a:endParaRPr lang="fr-FR" sz="3600" b="1" noProof="1">
              <a:solidFill>
                <a:srgbClr val="FF0000"/>
              </a:solidFill>
            </a:endParaRPr>
          </a:p>
        </p:txBody>
      </p:sp>
      <p:pic>
        <p:nvPicPr>
          <p:cNvPr id="7" name="Espace réservé pour une image 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92" r="-1801"/>
          <a:stretch/>
        </p:blipFill>
        <p:spPr>
          <a:xfrm>
            <a:off x="5016525" y="137730"/>
            <a:ext cx="4127476" cy="2262570"/>
          </a:xfrm>
        </p:spPr>
      </p:pic>
      <p:sp>
        <p:nvSpPr>
          <p:cNvPr id="8" name="ZoneTexte 7"/>
          <p:cNvSpPr txBox="1"/>
          <p:nvPr/>
        </p:nvSpPr>
        <p:spPr>
          <a:xfrm>
            <a:off x="6396742" y="5039106"/>
            <a:ext cx="21836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LABRUNE </a:t>
            </a:r>
            <a:r>
              <a:rPr lang="fr-FR" dirty="0">
                <a:solidFill>
                  <a:schemeClr val="bg1"/>
                </a:solidFill>
              </a:rPr>
              <a:t>Florent</a:t>
            </a:r>
          </a:p>
          <a:p>
            <a:r>
              <a:rPr lang="fr-FR" dirty="0">
                <a:solidFill>
                  <a:schemeClr val="bg1"/>
                </a:solidFill>
              </a:rPr>
              <a:t>LEJEUNE Nicolas</a:t>
            </a:r>
          </a:p>
          <a:p>
            <a:r>
              <a:rPr lang="fr-FR" dirty="0">
                <a:solidFill>
                  <a:schemeClr val="bg1"/>
                </a:solidFill>
              </a:rPr>
              <a:t>MAYEUR </a:t>
            </a:r>
            <a:r>
              <a:rPr lang="fr-FR" dirty="0" smtClean="0">
                <a:solidFill>
                  <a:schemeClr val="bg1"/>
                </a:solidFill>
              </a:rPr>
              <a:t>Yannick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SOULIE Maël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91791" y="5255864"/>
            <a:ext cx="3568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Destinataires : Monsieur </a:t>
            </a:r>
            <a:r>
              <a:rPr lang="fr-FR" dirty="0" err="1" smtClean="0"/>
              <a:t>Demay</a:t>
            </a:r>
            <a:r>
              <a:rPr lang="fr-FR" dirty="0" smtClean="0"/>
              <a:t> &amp; Groupe 1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70589" y="2237947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Mercredi 8 mai 2016</a:t>
            </a:r>
          </a:p>
        </p:txBody>
      </p:sp>
    </p:spTree>
    <p:extLst>
      <p:ext uri="{BB962C8B-B14F-4D97-AF65-F5344CB8AC3E}">
        <p14:creationId xmlns:p14="http://schemas.microsoft.com/office/powerpoint/2010/main" val="96169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 smtClean="0"/>
              <a:t>SOMMAIRE</a:t>
            </a:r>
            <a:endParaRPr lang="fr-FR" sz="4000" dirty="0"/>
          </a:p>
        </p:txBody>
      </p:sp>
      <p:sp>
        <p:nvSpPr>
          <p:cNvPr id="6" name="ZoneTexte 5"/>
          <p:cNvSpPr txBox="1"/>
          <p:nvPr/>
        </p:nvSpPr>
        <p:spPr>
          <a:xfrm>
            <a:off x="893805" y="2784389"/>
            <a:ext cx="735638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3200" dirty="0" smtClean="0"/>
              <a:t>Nouveau diagramme des UC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200" dirty="0"/>
              <a:t>Diagramme des Classes </a:t>
            </a:r>
            <a:r>
              <a:rPr lang="fr-FR" sz="3200" dirty="0" smtClean="0"/>
              <a:t>Métier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200" dirty="0"/>
              <a:t>Diagramme des Classes </a:t>
            </a:r>
            <a:r>
              <a:rPr lang="fr-FR" sz="3200" dirty="0" smtClean="0"/>
              <a:t>Contrôleur</a:t>
            </a:r>
            <a:endParaRPr lang="fr-FR" sz="3200" dirty="0"/>
          </a:p>
          <a:p>
            <a:pPr marL="342900" indent="-342900">
              <a:buFont typeface="+mj-lt"/>
              <a:buAutoNum type="arabicPeriod"/>
            </a:pPr>
            <a:r>
              <a:rPr lang="fr-FR" sz="3200" dirty="0" smtClean="0"/>
              <a:t>Diagramme </a:t>
            </a:r>
            <a:r>
              <a:rPr lang="fr-FR" sz="3200" dirty="0"/>
              <a:t>de séquence </a:t>
            </a:r>
            <a:r>
              <a:rPr lang="fr-FR" sz="3200" dirty="0" smtClean="0"/>
              <a:t>système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200" dirty="0"/>
              <a:t>Diagramme des classes participantes</a:t>
            </a:r>
            <a:endParaRPr lang="fr-FR" sz="3200" dirty="0" smtClean="0"/>
          </a:p>
          <a:p>
            <a:pPr marL="342900" indent="-342900">
              <a:buFont typeface="+mj-lt"/>
              <a:buAutoNum type="arabicPeriod"/>
            </a:pPr>
            <a:endParaRPr lang="fr-FR" sz="3200" dirty="0" smtClean="0"/>
          </a:p>
          <a:p>
            <a:pPr marL="342900" indent="-342900">
              <a:buFont typeface="+mj-lt"/>
              <a:buAutoNum type="arabicPeriod"/>
            </a:pPr>
            <a:endParaRPr lang="fr-FR" sz="3200" dirty="0" smtClean="0"/>
          </a:p>
          <a:p>
            <a:pPr marL="342900" indent="-342900">
              <a:buFont typeface="+mj-lt"/>
              <a:buAutoNum type="arabicPeriod"/>
            </a:pPr>
            <a:endParaRPr lang="fr-FR" sz="3200" dirty="0" smtClean="0"/>
          </a:p>
        </p:txBody>
      </p:sp>
    </p:spTree>
    <p:extLst>
      <p:ext uri="{BB962C8B-B14F-4D97-AF65-F5344CB8AC3E}">
        <p14:creationId xmlns:p14="http://schemas.microsoft.com/office/powerpoint/2010/main" val="107434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38599" y="0"/>
            <a:ext cx="7200900" cy="1036850"/>
          </a:xfrm>
        </p:spPr>
        <p:txBody>
          <a:bodyPr>
            <a:normAutofit/>
          </a:bodyPr>
          <a:lstStyle/>
          <a:p>
            <a:pPr algn="ctr"/>
            <a:r>
              <a:rPr lang="fr-FR" sz="4000" dirty="0" smtClean="0"/>
              <a:t>Diagramme des UC</a:t>
            </a:r>
            <a:endParaRPr lang="fr-FR" sz="4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1940"/>
            <a:ext cx="9204702" cy="533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3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38599" y="0"/>
            <a:ext cx="7200900" cy="1036850"/>
          </a:xfrm>
        </p:spPr>
        <p:txBody>
          <a:bodyPr>
            <a:normAutofit/>
          </a:bodyPr>
          <a:lstStyle/>
          <a:p>
            <a:pPr algn="ctr"/>
            <a:r>
              <a:rPr lang="fr-FR" sz="4000" dirty="0" smtClean="0"/>
              <a:t>Diagramme des Classes Métier</a:t>
            </a:r>
            <a:endParaRPr lang="fr-FR" sz="4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485" y="1528354"/>
            <a:ext cx="2231127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1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38599" y="0"/>
            <a:ext cx="7578384" cy="103685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 dirty="0" smtClean="0"/>
              <a:t>Diagramme des Classes Contrôleur</a:t>
            </a:r>
            <a:endParaRPr lang="fr-FR" sz="4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09" y="2560863"/>
            <a:ext cx="7088574" cy="212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38599" y="218937"/>
            <a:ext cx="7200900" cy="103685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 dirty="0" smtClean="0"/>
              <a:t>Diagramme de séquence système</a:t>
            </a:r>
            <a:endParaRPr lang="fr-FR" sz="4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00" y="1498821"/>
            <a:ext cx="8614297" cy="20525038"/>
          </a:xfrm>
          <a:prstGeom prst="rect">
            <a:avLst/>
          </a:prstGeom>
        </p:spPr>
      </p:pic>
      <p:sp>
        <p:nvSpPr>
          <p:cNvPr id="3" name="ZoneTexte 2">
            <a:hlinkClick r:id="rId3" action="ppaction://hlinkfile"/>
          </p:cNvPr>
          <p:cNvSpPr txBox="1"/>
          <p:nvPr/>
        </p:nvSpPr>
        <p:spPr>
          <a:xfrm>
            <a:off x="6109195" y="57354"/>
            <a:ext cx="30348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>
                <a:solidFill>
                  <a:srgbClr val="FFC000"/>
                </a:solidFill>
                <a:hlinkClick r:id="rId4" action="ppaction://hlinkfile"/>
              </a:rPr>
              <a:t>Accès fichier image pour zoomer</a:t>
            </a:r>
            <a:endParaRPr lang="fr-FR" sz="15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9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-4.16667E-6 -2.26481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2DBCA58D-250D-4B03-9133-E4987247397F}" vid="{B1105903-6ECF-477A-90BF-C7D6111C13B0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direction d’entreprise (grand écran)</Template>
  <TotalTime>0</TotalTime>
  <Words>67</Words>
  <Application>Microsoft Office PowerPoint</Application>
  <PresentationFormat>Affichage à l'écran (4:3)</PresentationFormat>
  <Paragraphs>22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Book Antiqua</vt:lpstr>
      <vt:lpstr>Sales Direction 16X9</vt:lpstr>
      <vt:lpstr>COO : Projet</vt:lpstr>
      <vt:lpstr>SOMMAIRE</vt:lpstr>
      <vt:lpstr>Diagramme des UC</vt:lpstr>
      <vt:lpstr>Diagramme des Classes Métier</vt:lpstr>
      <vt:lpstr>Diagramme des Classes Contrôleur</vt:lpstr>
      <vt:lpstr>Diagramme de séquence système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2015-10-12T11:10:15Z</dcterms:created>
  <dcterms:modified xsi:type="dcterms:W3CDTF">2016-06-08T10:29:15Z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