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8" r:id="rId3"/>
    <p:sldId id="269" r:id="rId4"/>
    <p:sldId id="275" r:id="rId5"/>
    <p:sldId id="280" r:id="rId6"/>
    <p:sldId id="279" r:id="rId7"/>
    <p:sldId id="281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2" autoAdjust="0"/>
    <p:restoredTop sz="96433" autoAdjust="0"/>
  </p:normalViewPr>
  <p:slideViewPr>
    <p:cSldViewPr snapToGrid="0">
      <p:cViewPr varScale="1">
        <p:scale>
          <a:sx n="73" d="100"/>
          <a:sy n="73" d="100"/>
        </p:scale>
        <p:origin x="15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11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7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0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971550" y="5257803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4743449" y="5257803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4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4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89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92FF1F9-A1D4-48E1-9463-BFF50537156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2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8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800">
              <a:buNone/>
            </a:pPr>
            <a:r>
              <a:rPr sz="900" b="1" i="1" dirty="0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685800">
              <a:buNone/>
            </a:pPr>
            <a:r>
              <a:rPr sz="900" b="0" i="1" dirty="0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0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9" y="4589466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2"/>
            <a:ext cx="3429000" cy="43434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3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3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9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2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" y="78857"/>
            <a:ext cx="4659631" cy="1898798"/>
          </a:xfrm>
        </p:spPr>
        <p:txBody>
          <a:bodyPr>
            <a:noAutofit/>
          </a:bodyPr>
          <a:lstStyle/>
          <a:p>
            <a:pPr defTabSz="360363">
              <a:tabLst>
                <a:tab pos="265113" algn="l"/>
              </a:tabLst>
            </a:pPr>
            <a:r>
              <a:rPr lang="fr-FR" sz="5400" b="1" noProof="1" smtClean="0"/>
              <a:t>COO : Projet</a:t>
            </a:r>
            <a:endParaRPr lang="fr-FR" sz="2500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0076" y="3284493"/>
            <a:ext cx="4679876" cy="1600200"/>
          </a:xfrm>
        </p:spPr>
        <p:txBody>
          <a:bodyPr>
            <a:normAutofit/>
          </a:bodyPr>
          <a:lstStyle/>
          <a:p>
            <a:r>
              <a:rPr lang="fr-FR" sz="3600" b="1" noProof="1" smtClean="0">
                <a:solidFill>
                  <a:srgbClr val="FF0000"/>
                </a:solidFill>
              </a:rPr>
              <a:t>Pompier des airs</a:t>
            </a:r>
          </a:p>
          <a:p>
            <a:r>
              <a:rPr lang="fr-FR" sz="3600" b="1" noProof="1" smtClean="0">
                <a:solidFill>
                  <a:srgbClr val="FF0000"/>
                </a:solidFill>
              </a:rPr>
              <a:t>	</a:t>
            </a:r>
            <a:r>
              <a:rPr lang="fr-FR" sz="3600" b="1" noProof="1" smtClean="0">
                <a:solidFill>
                  <a:srgbClr val="FF0000"/>
                </a:solidFill>
              </a:rPr>
              <a:t>version finale</a:t>
            </a:r>
            <a:endParaRPr lang="fr-FR" sz="3600" b="1" noProof="1">
              <a:solidFill>
                <a:srgbClr val="FF0000"/>
              </a:solidFill>
            </a:endParaRPr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92" r="-1801"/>
          <a:stretch/>
        </p:blipFill>
        <p:spPr>
          <a:xfrm>
            <a:off x="5016525" y="137730"/>
            <a:ext cx="4127476" cy="2262570"/>
          </a:xfrm>
        </p:spPr>
      </p:pic>
      <p:sp>
        <p:nvSpPr>
          <p:cNvPr id="8" name="ZoneTexte 7"/>
          <p:cNvSpPr txBox="1"/>
          <p:nvPr/>
        </p:nvSpPr>
        <p:spPr>
          <a:xfrm>
            <a:off x="6396742" y="5039106"/>
            <a:ext cx="2183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LABRUNE </a:t>
            </a:r>
            <a:r>
              <a:rPr lang="fr-FR" dirty="0">
                <a:solidFill>
                  <a:schemeClr val="bg1"/>
                </a:solidFill>
              </a:rPr>
              <a:t>Florent</a:t>
            </a:r>
          </a:p>
          <a:p>
            <a:r>
              <a:rPr lang="fr-FR" dirty="0">
                <a:solidFill>
                  <a:schemeClr val="bg1"/>
                </a:solidFill>
              </a:rPr>
              <a:t>LEJEUNE Nicolas</a:t>
            </a:r>
          </a:p>
          <a:p>
            <a:r>
              <a:rPr lang="fr-FR" dirty="0">
                <a:solidFill>
                  <a:schemeClr val="bg1"/>
                </a:solidFill>
              </a:rPr>
              <a:t>MAYEUR </a:t>
            </a:r>
            <a:r>
              <a:rPr lang="fr-FR" dirty="0" smtClean="0">
                <a:solidFill>
                  <a:schemeClr val="bg1"/>
                </a:solidFill>
              </a:rPr>
              <a:t>Yannick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SOULIE Maël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91791" y="5255864"/>
            <a:ext cx="356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Destinataires : Monsieur </a:t>
            </a:r>
            <a:r>
              <a:rPr lang="fr-FR" dirty="0" err="1" smtClean="0"/>
              <a:t>Demay</a:t>
            </a:r>
            <a:r>
              <a:rPr lang="fr-FR" dirty="0" smtClean="0"/>
              <a:t> &amp; Groupe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70589" y="2237947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Lundi 20 Juin 2016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616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SOMMAIRE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1611630" y="2172984"/>
            <a:ext cx="7356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/>
              <a:t>D</a:t>
            </a:r>
            <a:r>
              <a:rPr lang="fr-FR" sz="3200" dirty="0" smtClean="0"/>
              <a:t>iagramme des UC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Diagramme des Classes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Diagramme de séquence système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Diagramme de séquence</a:t>
            </a: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Accueil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Page Simulation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0743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0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Diagramme des UC</a:t>
            </a:r>
            <a:endParaRPr lang="fr-FR" sz="4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940"/>
            <a:ext cx="9204702" cy="53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0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Diagramme des Classes Métier</a:t>
            </a:r>
            <a:endParaRPr lang="fr-FR" sz="4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85" y="1528354"/>
            <a:ext cx="2231127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218937"/>
            <a:ext cx="7200900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 smtClean="0"/>
              <a:t>Diagramme de séquence système</a:t>
            </a:r>
            <a:endParaRPr lang="fr-FR" sz="4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34" y="1831385"/>
            <a:ext cx="4361294" cy="48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218937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Diagramme de </a:t>
            </a:r>
            <a:r>
              <a:rPr lang="fr-FR" sz="4000" dirty="0" smtClean="0"/>
              <a:t>séquence</a:t>
            </a:r>
            <a:endParaRPr lang="fr-FR" sz="4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8" y="1624828"/>
            <a:ext cx="4885530" cy="487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4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218937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Accueil application</a:t>
            </a:r>
            <a:endParaRPr lang="fr-FR" sz="4000" dirty="0"/>
          </a:p>
        </p:txBody>
      </p:sp>
      <p:pic>
        <p:nvPicPr>
          <p:cNvPr id="3" name="Image 2" descr="Pompiers des ai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78" y="1769698"/>
            <a:ext cx="598253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218937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Page Simulation</a:t>
            </a:r>
            <a:endParaRPr lang="fr-FR" sz="4000" dirty="0"/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316"/>
            <a:ext cx="9144000" cy="48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218937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Organisation Eclipse</a:t>
            </a:r>
            <a:endParaRPr lang="fr-FR" sz="4000" dirty="0"/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95" y="1656242"/>
            <a:ext cx="2430108" cy="49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1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direction d’entreprise (grand écran)</Template>
  <TotalTime>0</TotalTime>
  <Words>64</Words>
  <Application>Microsoft Office PowerPoint</Application>
  <PresentationFormat>Affichage à l'écran (4:3)</PresentationFormat>
  <Paragraphs>25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Book Antiqua</vt:lpstr>
      <vt:lpstr>Sales Direction 16X9</vt:lpstr>
      <vt:lpstr>COO : Projet</vt:lpstr>
      <vt:lpstr>SOMMAIRE</vt:lpstr>
      <vt:lpstr>Diagramme des UC</vt:lpstr>
      <vt:lpstr>Diagramme des Classes Métier</vt:lpstr>
      <vt:lpstr>Diagramme de séquence système</vt:lpstr>
      <vt:lpstr>Diagramme de séquence</vt:lpstr>
      <vt:lpstr>Accueil application</vt:lpstr>
      <vt:lpstr>Page Simulation</vt:lpstr>
      <vt:lpstr>Organisation Eclipse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2015-10-12T11:10:15Z</dcterms:created>
  <dcterms:modified xsi:type="dcterms:W3CDTF">2016-06-20T10:03:41Z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