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  <p:sldId id="272" r:id="rId13"/>
    <p:sldId id="271" r:id="rId14"/>
    <p:sldId id="269" r:id="rId15"/>
    <p:sldId id="270" r:id="rId16"/>
    <p:sldId id="26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604CE-846C-4859-A609-9479BE0E779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ru-RU"/>
        </a:p>
      </dgm:t>
    </dgm:pt>
    <dgm:pt modelId="{F7D97EEC-42E0-4B7D-9144-C8D8641C56C2}">
      <dgm:prSet/>
      <dgm:spPr/>
      <dgm:t>
        <a:bodyPr/>
        <a:lstStyle/>
        <a:p>
          <a:r>
            <a:rPr lang="ru-RU" dirty="0"/>
            <a:t>Ручное тестирование</a:t>
          </a:r>
        </a:p>
      </dgm:t>
    </dgm:pt>
    <dgm:pt modelId="{CB71AD68-FA57-4B66-88DB-9FAB80AD9353}" type="parTrans" cxnId="{602A2BD1-DB5A-44F0-8026-A8FCBCC31FE2}">
      <dgm:prSet/>
      <dgm:spPr/>
      <dgm:t>
        <a:bodyPr/>
        <a:lstStyle/>
        <a:p>
          <a:endParaRPr lang="ru-RU"/>
        </a:p>
      </dgm:t>
    </dgm:pt>
    <dgm:pt modelId="{DDD920AD-B5AC-4FF6-9BB5-740A06CC57A5}" type="sibTrans" cxnId="{602A2BD1-DB5A-44F0-8026-A8FCBCC31FE2}">
      <dgm:prSet/>
      <dgm:spPr/>
      <dgm:t>
        <a:bodyPr/>
        <a:lstStyle/>
        <a:p>
          <a:endParaRPr lang="ru-RU"/>
        </a:p>
      </dgm:t>
    </dgm:pt>
    <dgm:pt modelId="{72F21E78-93ED-4195-85AE-9FAA73B716F8}">
      <dgm:prSet/>
      <dgm:spPr/>
      <dgm:t>
        <a:bodyPr/>
        <a:lstStyle/>
        <a:p>
          <a:r>
            <a:rPr lang="ru-RU"/>
            <a:t>Погружение в </a:t>
          </a:r>
          <a:r>
            <a:rPr lang="en-US"/>
            <a:t>Python</a:t>
          </a:r>
          <a:endParaRPr lang="ru-RU"/>
        </a:p>
      </dgm:t>
    </dgm:pt>
    <dgm:pt modelId="{A6200815-BA3D-4825-A720-0C7E4F35649E}" type="parTrans" cxnId="{57E63095-8EB0-49B0-BAB0-8E72C8D81BD7}">
      <dgm:prSet/>
      <dgm:spPr/>
      <dgm:t>
        <a:bodyPr/>
        <a:lstStyle/>
        <a:p>
          <a:endParaRPr lang="ru-RU"/>
        </a:p>
      </dgm:t>
    </dgm:pt>
    <dgm:pt modelId="{62D410D6-C543-4246-ACC9-12B890DB5A4A}" type="sibTrans" cxnId="{57E63095-8EB0-49B0-BAB0-8E72C8D81BD7}">
      <dgm:prSet/>
      <dgm:spPr/>
      <dgm:t>
        <a:bodyPr/>
        <a:lstStyle/>
        <a:p>
          <a:endParaRPr lang="ru-RU"/>
        </a:p>
      </dgm:t>
    </dgm:pt>
    <dgm:pt modelId="{BC5A895E-DEEB-434D-89B1-B9B390D2753D}">
      <dgm:prSet/>
      <dgm:spPr/>
      <dgm:t>
        <a:bodyPr/>
        <a:lstStyle/>
        <a:p>
          <a:r>
            <a:rPr lang="en-US"/>
            <a:t>SQL</a:t>
          </a:r>
          <a:endParaRPr lang="ru-RU"/>
        </a:p>
      </dgm:t>
    </dgm:pt>
    <dgm:pt modelId="{8A2B6F99-4A94-49C1-9FF4-68AF57CB20D3}" type="parTrans" cxnId="{741964BC-CDEE-4203-A77B-4E72D7A0B913}">
      <dgm:prSet/>
      <dgm:spPr/>
      <dgm:t>
        <a:bodyPr/>
        <a:lstStyle/>
        <a:p>
          <a:endParaRPr lang="ru-RU"/>
        </a:p>
      </dgm:t>
    </dgm:pt>
    <dgm:pt modelId="{B48D9F8C-906B-4CA5-9BD9-3E67761C937B}" type="sibTrans" cxnId="{741964BC-CDEE-4203-A77B-4E72D7A0B913}">
      <dgm:prSet/>
      <dgm:spPr/>
      <dgm:t>
        <a:bodyPr/>
        <a:lstStyle/>
        <a:p>
          <a:endParaRPr lang="ru-RU"/>
        </a:p>
      </dgm:t>
    </dgm:pt>
    <dgm:pt modelId="{CD78C823-D5CD-4E3F-864E-6CDE2FF7A4CB}" type="pres">
      <dgm:prSet presAssocID="{2B1604CE-846C-4859-A609-9479BE0E7797}" presName="outerComposite" presStyleCnt="0">
        <dgm:presLayoutVars>
          <dgm:chMax val="5"/>
          <dgm:dir/>
          <dgm:resizeHandles val="exact"/>
        </dgm:presLayoutVars>
      </dgm:prSet>
      <dgm:spPr/>
    </dgm:pt>
    <dgm:pt modelId="{B7EBF1B7-FC15-4875-B3A0-D9B281B0BFE9}" type="pres">
      <dgm:prSet presAssocID="{2B1604CE-846C-4859-A609-9479BE0E7797}" presName="dummyMaxCanvas" presStyleCnt="0">
        <dgm:presLayoutVars/>
      </dgm:prSet>
      <dgm:spPr/>
    </dgm:pt>
    <dgm:pt modelId="{024F479C-A48E-4304-8400-3C3FE24C2EF9}" type="pres">
      <dgm:prSet presAssocID="{2B1604CE-846C-4859-A609-9479BE0E7797}" presName="ThreeNodes_1" presStyleLbl="node1" presStyleIdx="0" presStyleCnt="3">
        <dgm:presLayoutVars>
          <dgm:bulletEnabled val="1"/>
        </dgm:presLayoutVars>
      </dgm:prSet>
      <dgm:spPr/>
    </dgm:pt>
    <dgm:pt modelId="{3E39C408-7AA7-4E01-8C68-1F0FD1838A85}" type="pres">
      <dgm:prSet presAssocID="{2B1604CE-846C-4859-A609-9479BE0E7797}" presName="ThreeNodes_2" presStyleLbl="node1" presStyleIdx="1" presStyleCnt="3">
        <dgm:presLayoutVars>
          <dgm:bulletEnabled val="1"/>
        </dgm:presLayoutVars>
      </dgm:prSet>
      <dgm:spPr/>
    </dgm:pt>
    <dgm:pt modelId="{A90B5877-9E70-4714-9DE1-251B1C737ADE}" type="pres">
      <dgm:prSet presAssocID="{2B1604CE-846C-4859-A609-9479BE0E7797}" presName="ThreeNodes_3" presStyleLbl="node1" presStyleIdx="2" presStyleCnt="3">
        <dgm:presLayoutVars>
          <dgm:bulletEnabled val="1"/>
        </dgm:presLayoutVars>
      </dgm:prSet>
      <dgm:spPr/>
    </dgm:pt>
    <dgm:pt modelId="{CE0F75D6-AB48-443D-AD99-EBB3D377189F}" type="pres">
      <dgm:prSet presAssocID="{2B1604CE-846C-4859-A609-9479BE0E7797}" presName="ThreeConn_1-2" presStyleLbl="fgAccFollowNode1" presStyleIdx="0" presStyleCnt="2">
        <dgm:presLayoutVars>
          <dgm:bulletEnabled val="1"/>
        </dgm:presLayoutVars>
      </dgm:prSet>
      <dgm:spPr/>
    </dgm:pt>
    <dgm:pt modelId="{1D75A111-6FE6-40BD-B14C-B009D51EB994}" type="pres">
      <dgm:prSet presAssocID="{2B1604CE-846C-4859-A609-9479BE0E7797}" presName="ThreeConn_2-3" presStyleLbl="fgAccFollowNode1" presStyleIdx="1" presStyleCnt="2">
        <dgm:presLayoutVars>
          <dgm:bulletEnabled val="1"/>
        </dgm:presLayoutVars>
      </dgm:prSet>
      <dgm:spPr/>
    </dgm:pt>
    <dgm:pt modelId="{AFC2EF93-F791-4595-8D2B-091177015BC6}" type="pres">
      <dgm:prSet presAssocID="{2B1604CE-846C-4859-A609-9479BE0E7797}" presName="ThreeNodes_1_text" presStyleLbl="node1" presStyleIdx="2" presStyleCnt="3">
        <dgm:presLayoutVars>
          <dgm:bulletEnabled val="1"/>
        </dgm:presLayoutVars>
      </dgm:prSet>
      <dgm:spPr/>
    </dgm:pt>
    <dgm:pt modelId="{9B5C8E5B-3777-488A-9038-DE02A586A723}" type="pres">
      <dgm:prSet presAssocID="{2B1604CE-846C-4859-A609-9479BE0E7797}" presName="ThreeNodes_2_text" presStyleLbl="node1" presStyleIdx="2" presStyleCnt="3">
        <dgm:presLayoutVars>
          <dgm:bulletEnabled val="1"/>
        </dgm:presLayoutVars>
      </dgm:prSet>
      <dgm:spPr/>
    </dgm:pt>
    <dgm:pt modelId="{0653C0C1-99F8-4A37-AFDF-A9302EEC5B84}" type="pres">
      <dgm:prSet presAssocID="{2B1604CE-846C-4859-A609-9479BE0E779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7E67608-9A1C-488C-AD71-8BD5E392CC85}" type="presOf" srcId="{2B1604CE-846C-4859-A609-9479BE0E7797}" destId="{CD78C823-D5CD-4E3F-864E-6CDE2FF7A4CB}" srcOrd="0" destOrd="0" presId="urn:microsoft.com/office/officeart/2005/8/layout/vProcess5"/>
    <dgm:cxn modelId="{7D252B72-57B2-46DA-8E70-4D3F410C354B}" type="presOf" srcId="{72F21E78-93ED-4195-85AE-9FAA73B716F8}" destId="{9B5C8E5B-3777-488A-9038-DE02A586A723}" srcOrd="1" destOrd="0" presId="urn:microsoft.com/office/officeart/2005/8/layout/vProcess5"/>
    <dgm:cxn modelId="{2F353081-B17D-425D-9339-290C645356CF}" type="presOf" srcId="{62D410D6-C543-4246-ACC9-12B890DB5A4A}" destId="{1D75A111-6FE6-40BD-B14C-B009D51EB994}" srcOrd="0" destOrd="0" presId="urn:microsoft.com/office/officeart/2005/8/layout/vProcess5"/>
    <dgm:cxn modelId="{57E63095-8EB0-49B0-BAB0-8E72C8D81BD7}" srcId="{2B1604CE-846C-4859-A609-9479BE0E7797}" destId="{72F21E78-93ED-4195-85AE-9FAA73B716F8}" srcOrd="1" destOrd="0" parTransId="{A6200815-BA3D-4825-A720-0C7E4F35649E}" sibTransId="{62D410D6-C543-4246-ACC9-12B890DB5A4A}"/>
    <dgm:cxn modelId="{0FF85FB8-7B53-4B1C-A7EB-4CE6FEA051E7}" type="presOf" srcId="{BC5A895E-DEEB-434D-89B1-B9B390D2753D}" destId="{0653C0C1-99F8-4A37-AFDF-A9302EEC5B84}" srcOrd="1" destOrd="0" presId="urn:microsoft.com/office/officeart/2005/8/layout/vProcess5"/>
    <dgm:cxn modelId="{741964BC-CDEE-4203-A77B-4E72D7A0B913}" srcId="{2B1604CE-846C-4859-A609-9479BE0E7797}" destId="{BC5A895E-DEEB-434D-89B1-B9B390D2753D}" srcOrd="2" destOrd="0" parTransId="{8A2B6F99-4A94-49C1-9FF4-68AF57CB20D3}" sibTransId="{B48D9F8C-906B-4CA5-9BD9-3E67761C937B}"/>
    <dgm:cxn modelId="{DD7EA0CA-DBD3-4478-8A62-5B72FF196517}" type="presOf" srcId="{DDD920AD-B5AC-4FF6-9BB5-740A06CC57A5}" destId="{CE0F75D6-AB48-443D-AD99-EBB3D377189F}" srcOrd="0" destOrd="0" presId="urn:microsoft.com/office/officeart/2005/8/layout/vProcess5"/>
    <dgm:cxn modelId="{118DFBD0-91EC-4619-9097-AC466D68E2BD}" type="presOf" srcId="{F7D97EEC-42E0-4B7D-9144-C8D8641C56C2}" destId="{AFC2EF93-F791-4595-8D2B-091177015BC6}" srcOrd="1" destOrd="0" presId="urn:microsoft.com/office/officeart/2005/8/layout/vProcess5"/>
    <dgm:cxn modelId="{602A2BD1-DB5A-44F0-8026-A8FCBCC31FE2}" srcId="{2B1604CE-846C-4859-A609-9479BE0E7797}" destId="{F7D97EEC-42E0-4B7D-9144-C8D8641C56C2}" srcOrd="0" destOrd="0" parTransId="{CB71AD68-FA57-4B66-88DB-9FAB80AD9353}" sibTransId="{DDD920AD-B5AC-4FF6-9BB5-740A06CC57A5}"/>
    <dgm:cxn modelId="{5D6B85D5-DF13-40A5-A258-374380A7403F}" type="presOf" srcId="{F7D97EEC-42E0-4B7D-9144-C8D8641C56C2}" destId="{024F479C-A48E-4304-8400-3C3FE24C2EF9}" srcOrd="0" destOrd="0" presId="urn:microsoft.com/office/officeart/2005/8/layout/vProcess5"/>
    <dgm:cxn modelId="{F09788D9-BB01-4565-990F-2A2F2CEF17AB}" type="presOf" srcId="{BC5A895E-DEEB-434D-89B1-B9B390D2753D}" destId="{A90B5877-9E70-4714-9DE1-251B1C737ADE}" srcOrd="0" destOrd="0" presId="urn:microsoft.com/office/officeart/2005/8/layout/vProcess5"/>
    <dgm:cxn modelId="{CFFBECDF-EA1A-42DE-BDCD-208A8B825A47}" type="presOf" srcId="{72F21E78-93ED-4195-85AE-9FAA73B716F8}" destId="{3E39C408-7AA7-4E01-8C68-1F0FD1838A85}" srcOrd="0" destOrd="0" presId="urn:microsoft.com/office/officeart/2005/8/layout/vProcess5"/>
    <dgm:cxn modelId="{AA1C46FA-BEB2-4C1F-AA82-7E9906CDB617}" type="presParOf" srcId="{CD78C823-D5CD-4E3F-864E-6CDE2FF7A4CB}" destId="{B7EBF1B7-FC15-4875-B3A0-D9B281B0BFE9}" srcOrd="0" destOrd="0" presId="urn:microsoft.com/office/officeart/2005/8/layout/vProcess5"/>
    <dgm:cxn modelId="{AB642153-7C05-4343-92E1-67687F3C7A08}" type="presParOf" srcId="{CD78C823-D5CD-4E3F-864E-6CDE2FF7A4CB}" destId="{024F479C-A48E-4304-8400-3C3FE24C2EF9}" srcOrd="1" destOrd="0" presId="urn:microsoft.com/office/officeart/2005/8/layout/vProcess5"/>
    <dgm:cxn modelId="{5EBB258A-80B4-4712-BDB7-0ED2916A75B0}" type="presParOf" srcId="{CD78C823-D5CD-4E3F-864E-6CDE2FF7A4CB}" destId="{3E39C408-7AA7-4E01-8C68-1F0FD1838A85}" srcOrd="2" destOrd="0" presId="urn:microsoft.com/office/officeart/2005/8/layout/vProcess5"/>
    <dgm:cxn modelId="{4BF98722-18C7-4C22-AF80-C7E2273D3BEB}" type="presParOf" srcId="{CD78C823-D5CD-4E3F-864E-6CDE2FF7A4CB}" destId="{A90B5877-9E70-4714-9DE1-251B1C737ADE}" srcOrd="3" destOrd="0" presId="urn:microsoft.com/office/officeart/2005/8/layout/vProcess5"/>
    <dgm:cxn modelId="{C85F1E63-B8A3-463A-A723-EEDE839F4BE0}" type="presParOf" srcId="{CD78C823-D5CD-4E3F-864E-6CDE2FF7A4CB}" destId="{CE0F75D6-AB48-443D-AD99-EBB3D377189F}" srcOrd="4" destOrd="0" presId="urn:microsoft.com/office/officeart/2005/8/layout/vProcess5"/>
    <dgm:cxn modelId="{BC8DC7EA-1162-4113-83ED-C35C0E1A2ADA}" type="presParOf" srcId="{CD78C823-D5CD-4E3F-864E-6CDE2FF7A4CB}" destId="{1D75A111-6FE6-40BD-B14C-B009D51EB994}" srcOrd="5" destOrd="0" presId="urn:microsoft.com/office/officeart/2005/8/layout/vProcess5"/>
    <dgm:cxn modelId="{0E36DB08-0EBB-4091-AEC7-5B1150035E5F}" type="presParOf" srcId="{CD78C823-D5CD-4E3F-864E-6CDE2FF7A4CB}" destId="{AFC2EF93-F791-4595-8D2B-091177015BC6}" srcOrd="6" destOrd="0" presId="urn:microsoft.com/office/officeart/2005/8/layout/vProcess5"/>
    <dgm:cxn modelId="{36A94079-D722-4532-BD21-542D8A1B8CC2}" type="presParOf" srcId="{CD78C823-D5CD-4E3F-864E-6CDE2FF7A4CB}" destId="{9B5C8E5B-3777-488A-9038-DE02A586A723}" srcOrd="7" destOrd="0" presId="urn:microsoft.com/office/officeart/2005/8/layout/vProcess5"/>
    <dgm:cxn modelId="{C95CE88D-5F2F-4112-8921-92CB8E0EDA4A}" type="presParOf" srcId="{CD78C823-D5CD-4E3F-864E-6CDE2FF7A4CB}" destId="{0653C0C1-99F8-4A37-AFDF-A9302EEC5B8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C20A2-4481-4336-BD75-FCC1A8C9C49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A773199E-8319-497C-AAA3-396D6DFBBC8B}">
      <dgm:prSet/>
      <dgm:spPr/>
      <dgm:t>
        <a:bodyPr/>
        <a:lstStyle/>
        <a:p>
          <a:r>
            <a:rPr lang="ru-RU" dirty="0"/>
            <a:t>Предложение долго готовится</a:t>
          </a:r>
        </a:p>
      </dgm:t>
    </dgm:pt>
    <dgm:pt modelId="{26BD149D-CDF1-4ABF-ADA1-B06FC1AB1AE6}" type="parTrans" cxnId="{DF18627B-17A9-4D12-9C33-DF080CB6527A}">
      <dgm:prSet/>
      <dgm:spPr/>
      <dgm:t>
        <a:bodyPr/>
        <a:lstStyle/>
        <a:p>
          <a:endParaRPr lang="ru-RU"/>
        </a:p>
      </dgm:t>
    </dgm:pt>
    <dgm:pt modelId="{C5BAE3A4-5D41-499C-8B8A-B63FD533FC3A}" type="sibTrans" cxnId="{DF18627B-17A9-4D12-9C33-DF080CB6527A}">
      <dgm:prSet/>
      <dgm:spPr/>
      <dgm:t>
        <a:bodyPr/>
        <a:lstStyle/>
        <a:p>
          <a:endParaRPr lang="ru-RU"/>
        </a:p>
      </dgm:t>
    </dgm:pt>
    <dgm:pt modelId="{E4013DC0-C2C8-4B53-BDC7-20506DADBB52}">
      <dgm:prSet/>
      <dgm:spPr/>
      <dgm:t>
        <a:bodyPr/>
        <a:lstStyle/>
        <a:p>
          <a:r>
            <a:rPr lang="ru-RU" dirty="0"/>
            <a:t>Не успевают подготовить конкурсную заявку в срок</a:t>
          </a:r>
        </a:p>
      </dgm:t>
    </dgm:pt>
    <dgm:pt modelId="{E98DF856-CC9C-4FC5-BB58-CEF2A9FEF210}" type="parTrans" cxnId="{A805F02D-3FA1-4A83-A7F5-BDDD19094619}">
      <dgm:prSet/>
      <dgm:spPr/>
      <dgm:t>
        <a:bodyPr/>
        <a:lstStyle/>
        <a:p>
          <a:endParaRPr lang="ru-RU"/>
        </a:p>
      </dgm:t>
    </dgm:pt>
    <dgm:pt modelId="{03CBFFE6-AF3A-4DC8-9B0F-B7C0F8DDD2F7}" type="sibTrans" cxnId="{A805F02D-3FA1-4A83-A7F5-BDDD19094619}">
      <dgm:prSet/>
      <dgm:spPr/>
      <dgm:t>
        <a:bodyPr/>
        <a:lstStyle/>
        <a:p>
          <a:endParaRPr lang="ru-RU"/>
        </a:p>
      </dgm:t>
    </dgm:pt>
    <dgm:pt modelId="{48BD55F7-C9A3-4F96-B509-B051A3341E83}">
      <dgm:prSet/>
      <dgm:spPr/>
      <dgm:t>
        <a:bodyPr/>
        <a:lstStyle/>
        <a:p>
          <a:r>
            <a:rPr lang="ru-RU" dirty="0"/>
            <a:t>Плохо прорабатываются риски</a:t>
          </a:r>
        </a:p>
      </dgm:t>
    </dgm:pt>
    <dgm:pt modelId="{7DEB8285-706E-4E40-B708-B732ECEE2ACF}" type="parTrans" cxnId="{EC6499AC-5AFA-4D4A-863C-7FCAF2A74D79}">
      <dgm:prSet/>
      <dgm:spPr/>
      <dgm:t>
        <a:bodyPr/>
        <a:lstStyle/>
        <a:p>
          <a:endParaRPr lang="ru-RU"/>
        </a:p>
      </dgm:t>
    </dgm:pt>
    <dgm:pt modelId="{CB8BD642-2146-42B9-8D44-38271BA7EB82}" type="sibTrans" cxnId="{EC6499AC-5AFA-4D4A-863C-7FCAF2A74D79}">
      <dgm:prSet/>
      <dgm:spPr/>
      <dgm:t>
        <a:bodyPr/>
        <a:lstStyle/>
        <a:p>
          <a:endParaRPr lang="ru-RU"/>
        </a:p>
      </dgm:t>
    </dgm:pt>
    <dgm:pt modelId="{E0B9DC7C-DCB9-4F81-BD40-C95754E8717E}">
      <dgm:prSet/>
      <dgm:spPr/>
      <dgm:t>
        <a:bodyPr/>
        <a:lstStyle/>
        <a:p>
          <a:r>
            <a:rPr lang="ru-RU" dirty="0"/>
            <a:t>Неэффективное взаимодействие</a:t>
          </a:r>
        </a:p>
      </dgm:t>
    </dgm:pt>
    <dgm:pt modelId="{C37E48AC-133E-451E-8502-4C76D77B2D82}" type="parTrans" cxnId="{F6741E82-7732-4288-B8F9-7FF0BDDED956}">
      <dgm:prSet/>
      <dgm:spPr/>
      <dgm:t>
        <a:bodyPr/>
        <a:lstStyle/>
        <a:p>
          <a:endParaRPr lang="ru-RU"/>
        </a:p>
      </dgm:t>
    </dgm:pt>
    <dgm:pt modelId="{DC778213-E681-4B8F-9AF5-A61FB0157E91}" type="sibTrans" cxnId="{F6741E82-7732-4288-B8F9-7FF0BDDED956}">
      <dgm:prSet/>
      <dgm:spPr/>
      <dgm:t>
        <a:bodyPr/>
        <a:lstStyle/>
        <a:p>
          <a:endParaRPr lang="ru-RU"/>
        </a:p>
      </dgm:t>
    </dgm:pt>
    <dgm:pt modelId="{7D7D357B-8FE0-4CBE-8FD8-A310BF85E2B3}" type="pres">
      <dgm:prSet presAssocID="{FE4C20A2-4481-4336-BD75-FCC1A8C9C499}" presName="linear" presStyleCnt="0">
        <dgm:presLayoutVars>
          <dgm:animLvl val="lvl"/>
          <dgm:resizeHandles val="exact"/>
        </dgm:presLayoutVars>
      </dgm:prSet>
      <dgm:spPr/>
    </dgm:pt>
    <dgm:pt modelId="{5036E111-4F9C-4B49-BD6D-6BD9421DFE04}" type="pres">
      <dgm:prSet presAssocID="{A773199E-8319-497C-AAA3-396D6DFBBC8B}" presName="parentText" presStyleLbl="node1" presStyleIdx="0" presStyleCnt="4" custLinFactNeighborX="-14274" custLinFactNeighborY="-9919">
        <dgm:presLayoutVars>
          <dgm:chMax val="0"/>
          <dgm:bulletEnabled val="1"/>
        </dgm:presLayoutVars>
      </dgm:prSet>
      <dgm:spPr/>
    </dgm:pt>
    <dgm:pt modelId="{286B6A10-BD32-49E0-8013-2C921E348F4C}" type="pres">
      <dgm:prSet presAssocID="{C5BAE3A4-5D41-499C-8B8A-B63FD533FC3A}" presName="spacer" presStyleCnt="0"/>
      <dgm:spPr/>
    </dgm:pt>
    <dgm:pt modelId="{3996FBA1-B848-476A-AEBE-59F8524E4D8B}" type="pres">
      <dgm:prSet presAssocID="{E4013DC0-C2C8-4B53-BDC7-20506DADBB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25FB57-5C8E-4CB1-B808-291B94B8E4E4}" type="pres">
      <dgm:prSet presAssocID="{03CBFFE6-AF3A-4DC8-9B0F-B7C0F8DDD2F7}" presName="spacer" presStyleCnt="0"/>
      <dgm:spPr/>
    </dgm:pt>
    <dgm:pt modelId="{4CB553B1-7EDB-4A9C-8BB2-A96FD18EF063}" type="pres">
      <dgm:prSet presAssocID="{48BD55F7-C9A3-4F96-B509-B051A3341E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D184F1-C080-49C3-9300-DAA4286EE679}" type="pres">
      <dgm:prSet presAssocID="{CB8BD642-2146-42B9-8D44-38271BA7EB82}" presName="spacer" presStyleCnt="0"/>
      <dgm:spPr/>
    </dgm:pt>
    <dgm:pt modelId="{CEB34E23-6AF9-48F3-BE63-9E26FB62F8F1}" type="pres">
      <dgm:prSet presAssocID="{E0B9DC7C-DCB9-4F81-BD40-C95754E8717E}" presName="parentText" presStyleLbl="node1" presStyleIdx="3" presStyleCnt="4" custLinFactY="14220" custLinFactNeighborX="6661" custLinFactNeighborY="100000">
        <dgm:presLayoutVars>
          <dgm:chMax val="0"/>
          <dgm:bulletEnabled val="1"/>
        </dgm:presLayoutVars>
      </dgm:prSet>
      <dgm:spPr/>
    </dgm:pt>
  </dgm:ptLst>
  <dgm:cxnLst>
    <dgm:cxn modelId="{0300321F-C3BE-418B-98D0-774B5BEFC05A}" type="presOf" srcId="{E0B9DC7C-DCB9-4F81-BD40-C95754E8717E}" destId="{CEB34E23-6AF9-48F3-BE63-9E26FB62F8F1}" srcOrd="0" destOrd="0" presId="urn:microsoft.com/office/officeart/2005/8/layout/vList2"/>
    <dgm:cxn modelId="{A805F02D-3FA1-4A83-A7F5-BDDD19094619}" srcId="{FE4C20A2-4481-4336-BD75-FCC1A8C9C499}" destId="{E4013DC0-C2C8-4B53-BDC7-20506DADBB52}" srcOrd="1" destOrd="0" parTransId="{E98DF856-CC9C-4FC5-BB58-CEF2A9FEF210}" sibTransId="{03CBFFE6-AF3A-4DC8-9B0F-B7C0F8DDD2F7}"/>
    <dgm:cxn modelId="{BE74653C-3350-4A0E-A9DB-CC99784D7FEE}" type="presOf" srcId="{A773199E-8319-497C-AAA3-396D6DFBBC8B}" destId="{5036E111-4F9C-4B49-BD6D-6BD9421DFE04}" srcOrd="0" destOrd="0" presId="urn:microsoft.com/office/officeart/2005/8/layout/vList2"/>
    <dgm:cxn modelId="{DF18627B-17A9-4D12-9C33-DF080CB6527A}" srcId="{FE4C20A2-4481-4336-BD75-FCC1A8C9C499}" destId="{A773199E-8319-497C-AAA3-396D6DFBBC8B}" srcOrd="0" destOrd="0" parTransId="{26BD149D-CDF1-4ABF-ADA1-B06FC1AB1AE6}" sibTransId="{C5BAE3A4-5D41-499C-8B8A-B63FD533FC3A}"/>
    <dgm:cxn modelId="{F6741E82-7732-4288-B8F9-7FF0BDDED956}" srcId="{FE4C20A2-4481-4336-BD75-FCC1A8C9C499}" destId="{E0B9DC7C-DCB9-4F81-BD40-C95754E8717E}" srcOrd="3" destOrd="0" parTransId="{C37E48AC-133E-451E-8502-4C76D77B2D82}" sibTransId="{DC778213-E681-4B8F-9AF5-A61FB0157E91}"/>
    <dgm:cxn modelId="{C23B3A97-B96D-457F-B2F6-5C3C00893357}" type="presOf" srcId="{E4013DC0-C2C8-4B53-BDC7-20506DADBB52}" destId="{3996FBA1-B848-476A-AEBE-59F8524E4D8B}" srcOrd="0" destOrd="0" presId="urn:microsoft.com/office/officeart/2005/8/layout/vList2"/>
    <dgm:cxn modelId="{EC6499AC-5AFA-4D4A-863C-7FCAF2A74D79}" srcId="{FE4C20A2-4481-4336-BD75-FCC1A8C9C499}" destId="{48BD55F7-C9A3-4F96-B509-B051A3341E83}" srcOrd="2" destOrd="0" parTransId="{7DEB8285-706E-4E40-B708-B732ECEE2ACF}" sibTransId="{CB8BD642-2146-42B9-8D44-38271BA7EB82}"/>
    <dgm:cxn modelId="{9EB6B0B9-6562-4FE2-B977-B296705E04F5}" type="presOf" srcId="{48BD55F7-C9A3-4F96-B509-B051A3341E83}" destId="{4CB553B1-7EDB-4A9C-8BB2-A96FD18EF063}" srcOrd="0" destOrd="0" presId="urn:microsoft.com/office/officeart/2005/8/layout/vList2"/>
    <dgm:cxn modelId="{4FF5A3FE-D869-4B95-BFDD-363F17E6AC42}" type="presOf" srcId="{FE4C20A2-4481-4336-BD75-FCC1A8C9C499}" destId="{7D7D357B-8FE0-4CBE-8FD8-A310BF85E2B3}" srcOrd="0" destOrd="0" presId="urn:microsoft.com/office/officeart/2005/8/layout/vList2"/>
    <dgm:cxn modelId="{3FF4A603-8B65-4F20-B2C1-EC1995BE8B0E}" type="presParOf" srcId="{7D7D357B-8FE0-4CBE-8FD8-A310BF85E2B3}" destId="{5036E111-4F9C-4B49-BD6D-6BD9421DFE04}" srcOrd="0" destOrd="0" presId="urn:microsoft.com/office/officeart/2005/8/layout/vList2"/>
    <dgm:cxn modelId="{444EEDAD-D0E7-4F3E-AC71-F5E4ACBE9A56}" type="presParOf" srcId="{7D7D357B-8FE0-4CBE-8FD8-A310BF85E2B3}" destId="{286B6A10-BD32-49E0-8013-2C921E348F4C}" srcOrd="1" destOrd="0" presId="urn:microsoft.com/office/officeart/2005/8/layout/vList2"/>
    <dgm:cxn modelId="{E6823B99-E522-4F4B-84FC-288A321614AE}" type="presParOf" srcId="{7D7D357B-8FE0-4CBE-8FD8-A310BF85E2B3}" destId="{3996FBA1-B848-476A-AEBE-59F8524E4D8B}" srcOrd="2" destOrd="0" presId="urn:microsoft.com/office/officeart/2005/8/layout/vList2"/>
    <dgm:cxn modelId="{E03C9872-6450-45BE-8C06-E91D2071C04E}" type="presParOf" srcId="{7D7D357B-8FE0-4CBE-8FD8-A310BF85E2B3}" destId="{7F25FB57-5C8E-4CB1-B808-291B94B8E4E4}" srcOrd="3" destOrd="0" presId="urn:microsoft.com/office/officeart/2005/8/layout/vList2"/>
    <dgm:cxn modelId="{2C137526-A093-4F65-9617-436E8E554BDA}" type="presParOf" srcId="{7D7D357B-8FE0-4CBE-8FD8-A310BF85E2B3}" destId="{4CB553B1-7EDB-4A9C-8BB2-A96FD18EF063}" srcOrd="4" destOrd="0" presId="urn:microsoft.com/office/officeart/2005/8/layout/vList2"/>
    <dgm:cxn modelId="{34965D96-7F85-4593-AB8C-D66C267121EA}" type="presParOf" srcId="{7D7D357B-8FE0-4CBE-8FD8-A310BF85E2B3}" destId="{4FD184F1-C080-49C3-9300-DAA4286EE679}" srcOrd="5" destOrd="0" presId="urn:microsoft.com/office/officeart/2005/8/layout/vList2"/>
    <dgm:cxn modelId="{878FD8BB-92D4-4421-B397-45FC1A680549}" type="presParOf" srcId="{7D7D357B-8FE0-4CBE-8FD8-A310BF85E2B3}" destId="{CEB34E23-6AF9-48F3-BE63-9E26FB62F8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5ADB09-C5EF-4A03-A005-D89789036A73}" type="doc">
      <dgm:prSet loTypeId="urn:microsoft.com/office/officeart/2005/8/layout/orgChart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779E1088-FCFA-492E-AF11-1B70D01439BA}">
      <dgm:prSet/>
      <dgm:spPr/>
      <dgm:t>
        <a:bodyPr/>
        <a:lstStyle/>
        <a:p>
          <a:r>
            <a:rPr lang="ru-RU" dirty="0"/>
            <a:t>Быстрее проводить согласование</a:t>
          </a:r>
        </a:p>
      </dgm:t>
    </dgm:pt>
    <dgm:pt modelId="{10A0B4D0-8F62-4A92-A51F-C8B5510D3F76}" type="parTrans" cxnId="{4ADD153C-C43E-4BC1-BBCC-12893B46B54C}">
      <dgm:prSet/>
      <dgm:spPr/>
      <dgm:t>
        <a:bodyPr/>
        <a:lstStyle/>
        <a:p>
          <a:endParaRPr lang="ru-RU"/>
        </a:p>
      </dgm:t>
    </dgm:pt>
    <dgm:pt modelId="{3364FAEB-8F01-4C81-9743-B4864D93DB93}" type="sibTrans" cxnId="{4ADD153C-C43E-4BC1-BBCC-12893B46B54C}">
      <dgm:prSet/>
      <dgm:spPr/>
      <dgm:t>
        <a:bodyPr/>
        <a:lstStyle/>
        <a:p>
          <a:endParaRPr lang="ru-RU"/>
        </a:p>
      </dgm:t>
    </dgm:pt>
    <dgm:pt modelId="{72F63E48-EE57-4BD4-86B0-72A97E43A300}">
      <dgm:prSet/>
      <dgm:spPr/>
      <dgm:t>
        <a:bodyPr/>
        <a:lstStyle/>
        <a:p>
          <a:r>
            <a:rPr lang="ru-RU"/>
            <a:t>Готовить корректный расчет проекта</a:t>
          </a:r>
        </a:p>
      </dgm:t>
    </dgm:pt>
    <dgm:pt modelId="{73956824-8DB3-4B4F-9C66-73A6AB214C58}" type="parTrans" cxnId="{44A4D2C2-FB8F-42F6-BA05-17DD49326C3D}">
      <dgm:prSet/>
      <dgm:spPr/>
      <dgm:t>
        <a:bodyPr/>
        <a:lstStyle/>
        <a:p>
          <a:endParaRPr lang="ru-RU"/>
        </a:p>
      </dgm:t>
    </dgm:pt>
    <dgm:pt modelId="{A7F02E2F-7FD6-483C-9371-82F746378552}" type="sibTrans" cxnId="{44A4D2C2-FB8F-42F6-BA05-17DD49326C3D}">
      <dgm:prSet/>
      <dgm:spPr/>
      <dgm:t>
        <a:bodyPr/>
        <a:lstStyle/>
        <a:p>
          <a:endParaRPr lang="ru-RU"/>
        </a:p>
      </dgm:t>
    </dgm:pt>
    <dgm:pt modelId="{1F5BBB26-4558-4583-9374-E011DB523B3F}">
      <dgm:prSet/>
      <dgm:spPr/>
      <dgm:t>
        <a:bodyPr/>
        <a:lstStyle/>
        <a:p>
          <a:r>
            <a:rPr lang="ru-RU" dirty="0"/>
            <a:t>Учитывать все риски</a:t>
          </a:r>
        </a:p>
      </dgm:t>
    </dgm:pt>
    <dgm:pt modelId="{C6407AFE-0058-449C-9DEB-9F45A3FC2FD0}" type="parTrans" cxnId="{EC399E88-A6D5-483D-89FE-6E3322F97E17}">
      <dgm:prSet/>
      <dgm:spPr/>
      <dgm:t>
        <a:bodyPr/>
        <a:lstStyle/>
        <a:p>
          <a:endParaRPr lang="ru-RU"/>
        </a:p>
      </dgm:t>
    </dgm:pt>
    <dgm:pt modelId="{1F4379B4-A44D-42F1-A51E-7B6E22AD72CB}" type="sibTrans" cxnId="{EC399E88-A6D5-483D-89FE-6E3322F97E17}">
      <dgm:prSet/>
      <dgm:spPr/>
      <dgm:t>
        <a:bodyPr/>
        <a:lstStyle/>
        <a:p>
          <a:endParaRPr lang="ru-RU"/>
        </a:p>
      </dgm:t>
    </dgm:pt>
    <dgm:pt modelId="{1D67BC31-133B-4F8B-83CE-0D26EF221A1D}" type="pres">
      <dgm:prSet presAssocID="{605ADB09-C5EF-4A03-A005-D89789036A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0519FF-EF4E-4B44-8E89-1AC9B7ACFB2C}" type="pres">
      <dgm:prSet presAssocID="{779E1088-FCFA-492E-AF11-1B70D01439BA}" presName="hierRoot1" presStyleCnt="0">
        <dgm:presLayoutVars>
          <dgm:hierBranch val="init"/>
        </dgm:presLayoutVars>
      </dgm:prSet>
      <dgm:spPr/>
    </dgm:pt>
    <dgm:pt modelId="{44B2A945-EED1-44D0-B91E-90B10DD5F12B}" type="pres">
      <dgm:prSet presAssocID="{779E1088-FCFA-492E-AF11-1B70D01439BA}" presName="rootComposite1" presStyleCnt="0"/>
      <dgm:spPr/>
    </dgm:pt>
    <dgm:pt modelId="{6B98B2DF-1527-4798-B9C1-F2A71B4AD772}" type="pres">
      <dgm:prSet presAssocID="{779E1088-FCFA-492E-AF11-1B70D01439BA}" presName="rootText1" presStyleLbl="node0" presStyleIdx="0" presStyleCnt="3">
        <dgm:presLayoutVars>
          <dgm:chPref val="3"/>
        </dgm:presLayoutVars>
      </dgm:prSet>
      <dgm:spPr/>
    </dgm:pt>
    <dgm:pt modelId="{F2264EDA-9B8F-49F9-A7BB-F7D497F1BD98}" type="pres">
      <dgm:prSet presAssocID="{779E1088-FCFA-492E-AF11-1B70D01439BA}" presName="rootConnector1" presStyleLbl="node1" presStyleIdx="0" presStyleCnt="0"/>
      <dgm:spPr/>
    </dgm:pt>
    <dgm:pt modelId="{43C350C9-FE07-439A-AFEB-72C20DFB0127}" type="pres">
      <dgm:prSet presAssocID="{779E1088-FCFA-492E-AF11-1B70D01439BA}" presName="hierChild2" presStyleCnt="0"/>
      <dgm:spPr/>
    </dgm:pt>
    <dgm:pt modelId="{D8536355-47D2-470F-BF42-1B65AFC2BF44}" type="pres">
      <dgm:prSet presAssocID="{779E1088-FCFA-492E-AF11-1B70D01439BA}" presName="hierChild3" presStyleCnt="0"/>
      <dgm:spPr/>
    </dgm:pt>
    <dgm:pt modelId="{4463DCC2-91AC-49DF-B8F1-99C83D96C2D4}" type="pres">
      <dgm:prSet presAssocID="{72F63E48-EE57-4BD4-86B0-72A97E43A300}" presName="hierRoot1" presStyleCnt="0">
        <dgm:presLayoutVars>
          <dgm:hierBranch val="init"/>
        </dgm:presLayoutVars>
      </dgm:prSet>
      <dgm:spPr/>
    </dgm:pt>
    <dgm:pt modelId="{A274DA5E-1F6B-48FF-875D-F835B3E67F4C}" type="pres">
      <dgm:prSet presAssocID="{72F63E48-EE57-4BD4-86B0-72A97E43A300}" presName="rootComposite1" presStyleCnt="0"/>
      <dgm:spPr/>
    </dgm:pt>
    <dgm:pt modelId="{37F27F3B-EE1C-431A-9E9C-662017B8B09B}" type="pres">
      <dgm:prSet presAssocID="{72F63E48-EE57-4BD4-86B0-72A97E43A300}" presName="rootText1" presStyleLbl="node0" presStyleIdx="1" presStyleCnt="3">
        <dgm:presLayoutVars>
          <dgm:chPref val="3"/>
        </dgm:presLayoutVars>
      </dgm:prSet>
      <dgm:spPr/>
    </dgm:pt>
    <dgm:pt modelId="{05CA45D1-35CE-49E9-A24A-589436C00D34}" type="pres">
      <dgm:prSet presAssocID="{72F63E48-EE57-4BD4-86B0-72A97E43A300}" presName="rootConnector1" presStyleLbl="node1" presStyleIdx="0" presStyleCnt="0"/>
      <dgm:spPr/>
    </dgm:pt>
    <dgm:pt modelId="{E5B755AC-913A-40DB-BDAC-82DDE128C19D}" type="pres">
      <dgm:prSet presAssocID="{72F63E48-EE57-4BD4-86B0-72A97E43A300}" presName="hierChild2" presStyleCnt="0"/>
      <dgm:spPr/>
    </dgm:pt>
    <dgm:pt modelId="{15A18FFD-59A0-410C-B811-78FFB90666D8}" type="pres">
      <dgm:prSet presAssocID="{72F63E48-EE57-4BD4-86B0-72A97E43A300}" presName="hierChild3" presStyleCnt="0"/>
      <dgm:spPr/>
    </dgm:pt>
    <dgm:pt modelId="{FF188F30-F1BE-4D19-A2A7-734B9CA802D6}" type="pres">
      <dgm:prSet presAssocID="{1F5BBB26-4558-4583-9374-E011DB523B3F}" presName="hierRoot1" presStyleCnt="0">
        <dgm:presLayoutVars>
          <dgm:hierBranch val="init"/>
        </dgm:presLayoutVars>
      </dgm:prSet>
      <dgm:spPr/>
    </dgm:pt>
    <dgm:pt modelId="{C35C2E1E-D049-4FCA-9856-0AB3FEF58F07}" type="pres">
      <dgm:prSet presAssocID="{1F5BBB26-4558-4583-9374-E011DB523B3F}" presName="rootComposite1" presStyleCnt="0"/>
      <dgm:spPr/>
    </dgm:pt>
    <dgm:pt modelId="{7CB5F150-FE40-4F6A-AD94-A23A2AEEBEE1}" type="pres">
      <dgm:prSet presAssocID="{1F5BBB26-4558-4583-9374-E011DB523B3F}" presName="rootText1" presStyleLbl="node0" presStyleIdx="2" presStyleCnt="3">
        <dgm:presLayoutVars>
          <dgm:chPref val="3"/>
        </dgm:presLayoutVars>
      </dgm:prSet>
      <dgm:spPr/>
    </dgm:pt>
    <dgm:pt modelId="{32E9A214-E790-4D87-A52E-45FBC713B058}" type="pres">
      <dgm:prSet presAssocID="{1F5BBB26-4558-4583-9374-E011DB523B3F}" presName="rootConnector1" presStyleLbl="node1" presStyleIdx="0" presStyleCnt="0"/>
      <dgm:spPr/>
    </dgm:pt>
    <dgm:pt modelId="{33FCE461-ABDC-42BB-9A8C-43D16BADC34C}" type="pres">
      <dgm:prSet presAssocID="{1F5BBB26-4558-4583-9374-E011DB523B3F}" presName="hierChild2" presStyleCnt="0"/>
      <dgm:spPr/>
    </dgm:pt>
    <dgm:pt modelId="{206D81A7-2138-47F4-A2EF-C6C2BAEE497E}" type="pres">
      <dgm:prSet presAssocID="{1F5BBB26-4558-4583-9374-E011DB523B3F}" presName="hierChild3" presStyleCnt="0"/>
      <dgm:spPr/>
    </dgm:pt>
  </dgm:ptLst>
  <dgm:cxnLst>
    <dgm:cxn modelId="{4ADD153C-C43E-4BC1-BBCC-12893B46B54C}" srcId="{605ADB09-C5EF-4A03-A005-D89789036A73}" destId="{779E1088-FCFA-492E-AF11-1B70D01439BA}" srcOrd="0" destOrd="0" parTransId="{10A0B4D0-8F62-4A92-A51F-C8B5510D3F76}" sibTransId="{3364FAEB-8F01-4C81-9743-B4864D93DB93}"/>
    <dgm:cxn modelId="{79523D73-BE7A-4AFF-9499-8CBD48B86709}" type="presOf" srcId="{779E1088-FCFA-492E-AF11-1B70D01439BA}" destId="{F2264EDA-9B8F-49F9-A7BB-F7D497F1BD98}" srcOrd="1" destOrd="0" presId="urn:microsoft.com/office/officeart/2005/8/layout/orgChart1"/>
    <dgm:cxn modelId="{EC399E88-A6D5-483D-89FE-6E3322F97E17}" srcId="{605ADB09-C5EF-4A03-A005-D89789036A73}" destId="{1F5BBB26-4558-4583-9374-E011DB523B3F}" srcOrd="2" destOrd="0" parTransId="{C6407AFE-0058-449C-9DEB-9F45A3FC2FD0}" sibTransId="{1F4379B4-A44D-42F1-A51E-7B6E22AD72CB}"/>
    <dgm:cxn modelId="{EE3D648E-FEED-4B8C-B2EF-AE77BE1ACA13}" type="presOf" srcId="{1F5BBB26-4558-4583-9374-E011DB523B3F}" destId="{32E9A214-E790-4D87-A52E-45FBC713B058}" srcOrd="1" destOrd="0" presId="urn:microsoft.com/office/officeart/2005/8/layout/orgChart1"/>
    <dgm:cxn modelId="{768AFCA9-C11E-45EA-B604-4AAF622708DB}" type="presOf" srcId="{72F63E48-EE57-4BD4-86B0-72A97E43A300}" destId="{37F27F3B-EE1C-431A-9E9C-662017B8B09B}" srcOrd="0" destOrd="0" presId="urn:microsoft.com/office/officeart/2005/8/layout/orgChart1"/>
    <dgm:cxn modelId="{44A4D2C2-FB8F-42F6-BA05-17DD49326C3D}" srcId="{605ADB09-C5EF-4A03-A005-D89789036A73}" destId="{72F63E48-EE57-4BD4-86B0-72A97E43A300}" srcOrd="1" destOrd="0" parTransId="{73956824-8DB3-4B4F-9C66-73A6AB214C58}" sibTransId="{A7F02E2F-7FD6-483C-9371-82F746378552}"/>
    <dgm:cxn modelId="{D9813EC3-A928-4051-AD3D-7855222A7DE9}" type="presOf" srcId="{605ADB09-C5EF-4A03-A005-D89789036A73}" destId="{1D67BC31-133B-4F8B-83CE-0D26EF221A1D}" srcOrd="0" destOrd="0" presId="urn:microsoft.com/office/officeart/2005/8/layout/orgChart1"/>
    <dgm:cxn modelId="{2BCD0BC4-04B1-4DDF-B2EC-CA07B9DFEEB2}" type="presOf" srcId="{779E1088-FCFA-492E-AF11-1B70D01439BA}" destId="{6B98B2DF-1527-4798-B9C1-F2A71B4AD772}" srcOrd="0" destOrd="0" presId="urn:microsoft.com/office/officeart/2005/8/layout/orgChart1"/>
    <dgm:cxn modelId="{F6E45AC9-6918-4628-955B-7B3205C622DB}" type="presOf" srcId="{1F5BBB26-4558-4583-9374-E011DB523B3F}" destId="{7CB5F150-FE40-4F6A-AD94-A23A2AEEBEE1}" srcOrd="0" destOrd="0" presId="urn:microsoft.com/office/officeart/2005/8/layout/orgChart1"/>
    <dgm:cxn modelId="{4978B0D8-931C-47DE-9D46-215D9A339038}" type="presOf" srcId="{72F63E48-EE57-4BD4-86B0-72A97E43A300}" destId="{05CA45D1-35CE-49E9-A24A-589436C00D34}" srcOrd="1" destOrd="0" presId="urn:microsoft.com/office/officeart/2005/8/layout/orgChart1"/>
    <dgm:cxn modelId="{E284D7A7-74FB-4341-A814-40678A4428F6}" type="presParOf" srcId="{1D67BC31-133B-4F8B-83CE-0D26EF221A1D}" destId="{E20519FF-EF4E-4B44-8E89-1AC9B7ACFB2C}" srcOrd="0" destOrd="0" presId="urn:microsoft.com/office/officeart/2005/8/layout/orgChart1"/>
    <dgm:cxn modelId="{000501B7-FBCE-41C6-B997-284FC1CDA16D}" type="presParOf" srcId="{E20519FF-EF4E-4B44-8E89-1AC9B7ACFB2C}" destId="{44B2A945-EED1-44D0-B91E-90B10DD5F12B}" srcOrd="0" destOrd="0" presId="urn:microsoft.com/office/officeart/2005/8/layout/orgChart1"/>
    <dgm:cxn modelId="{0EA21322-BCB8-4B34-9352-F5426817F88D}" type="presParOf" srcId="{44B2A945-EED1-44D0-B91E-90B10DD5F12B}" destId="{6B98B2DF-1527-4798-B9C1-F2A71B4AD772}" srcOrd="0" destOrd="0" presId="urn:microsoft.com/office/officeart/2005/8/layout/orgChart1"/>
    <dgm:cxn modelId="{35EF42FF-24CD-42C6-A59F-81CFE9B94E97}" type="presParOf" srcId="{44B2A945-EED1-44D0-B91E-90B10DD5F12B}" destId="{F2264EDA-9B8F-49F9-A7BB-F7D497F1BD98}" srcOrd="1" destOrd="0" presId="urn:microsoft.com/office/officeart/2005/8/layout/orgChart1"/>
    <dgm:cxn modelId="{D09DEA98-B324-45F0-A2A5-80A050D7C7CE}" type="presParOf" srcId="{E20519FF-EF4E-4B44-8E89-1AC9B7ACFB2C}" destId="{43C350C9-FE07-439A-AFEB-72C20DFB0127}" srcOrd="1" destOrd="0" presId="urn:microsoft.com/office/officeart/2005/8/layout/orgChart1"/>
    <dgm:cxn modelId="{905FB64C-C95C-439C-86C7-35333FB6DB3C}" type="presParOf" srcId="{E20519FF-EF4E-4B44-8E89-1AC9B7ACFB2C}" destId="{D8536355-47D2-470F-BF42-1B65AFC2BF44}" srcOrd="2" destOrd="0" presId="urn:microsoft.com/office/officeart/2005/8/layout/orgChart1"/>
    <dgm:cxn modelId="{CBF51997-EE87-497B-98F8-DC5E7A306827}" type="presParOf" srcId="{1D67BC31-133B-4F8B-83CE-0D26EF221A1D}" destId="{4463DCC2-91AC-49DF-B8F1-99C83D96C2D4}" srcOrd="1" destOrd="0" presId="urn:microsoft.com/office/officeart/2005/8/layout/orgChart1"/>
    <dgm:cxn modelId="{B74B25BC-84BE-4BA8-AF2E-33F9A0843C6B}" type="presParOf" srcId="{4463DCC2-91AC-49DF-B8F1-99C83D96C2D4}" destId="{A274DA5E-1F6B-48FF-875D-F835B3E67F4C}" srcOrd="0" destOrd="0" presId="urn:microsoft.com/office/officeart/2005/8/layout/orgChart1"/>
    <dgm:cxn modelId="{7BE69FB4-B374-4515-8801-EEDBBB22E7EC}" type="presParOf" srcId="{A274DA5E-1F6B-48FF-875D-F835B3E67F4C}" destId="{37F27F3B-EE1C-431A-9E9C-662017B8B09B}" srcOrd="0" destOrd="0" presId="urn:microsoft.com/office/officeart/2005/8/layout/orgChart1"/>
    <dgm:cxn modelId="{0C0A0F66-989B-4C13-8E8E-43C51A28DAC5}" type="presParOf" srcId="{A274DA5E-1F6B-48FF-875D-F835B3E67F4C}" destId="{05CA45D1-35CE-49E9-A24A-589436C00D34}" srcOrd="1" destOrd="0" presId="urn:microsoft.com/office/officeart/2005/8/layout/orgChart1"/>
    <dgm:cxn modelId="{35D8A2B8-7CD8-4A57-A6F4-15D4DE16728C}" type="presParOf" srcId="{4463DCC2-91AC-49DF-B8F1-99C83D96C2D4}" destId="{E5B755AC-913A-40DB-BDAC-82DDE128C19D}" srcOrd="1" destOrd="0" presId="urn:microsoft.com/office/officeart/2005/8/layout/orgChart1"/>
    <dgm:cxn modelId="{9B958B02-4798-4B1B-951B-EECC2C96F552}" type="presParOf" srcId="{4463DCC2-91AC-49DF-B8F1-99C83D96C2D4}" destId="{15A18FFD-59A0-410C-B811-78FFB90666D8}" srcOrd="2" destOrd="0" presId="urn:microsoft.com/office/officeart/2005/8/layout/orgChart1"/>
    <dgm:cxn modelId="{1E8A1057-1F57-4004-A76A-C7F1569D815A}" type="presParOf" srcId="{1D67BC31-133B-4F8B-83CE-0D26EF221A1D}" destId="{FF188F30-F1BE-4D19-A2A7-734B9CA802D6}" srcOrd="2" destOrd="0" presId="urn:microsoft.com/office/officeart/2005/8/layout/orgChart1"/>
    <dgm:cxn modelId="{22D4DB14-F7DE-4E7B-BDE9-F3D96E19BAB1}" type="presParOf" srcId="{FF188F30-F1BE-4D19-A2A7-734B9CA802D6}" destId="{C35C2E1E-D049-4FCA-9856-0AB3FEF58F07}" srcOrd="0" destOrd="0" presId="urn:microsoft.com/office/officeart/2005/8/layout/orgChart1"/>
    <dgm:cxn modelId="{34AE2020-5D4D-4C84-9354-531B511C085C}" type="presParOf" srcId="{C35C2E1E-D049-4FCA-9856-0AB3FEF58F07}" destId="{7CB5F150-FE40-4F6A-AD94-A23A2AEEBEE1}" srcOrd="0" destOrd="0" presId="urn:microsoft.com/office/officeart/2005/8/layout/orgChart1"/>
    <dgm:cxn modelId="{30B74436-84F2-428E-A883-306F6D25FE07}" type="presParOf" srcId="{C35C2E1E-D049-4FCA-9856-0AB3FEF58F07}" destId="{32E9A214-E790-4D87-A52E-45FBC713B058}" srcOrd="1" destOrd="0" presId="urn:microsoft.com/office/officeart/2005/8/layout/orgChart1"/>
    <dgm:cxn modelId="{33162807-4D3E-48CA-81FA-6BEFFF1550C7}" type="presParOf" srcId="{FF188F30-F1BE-4D19-A2A7-734B9CA802D6}" destId="{33FCE461-ABDC-42BB-9A8C-43D16BADC34C}" srcOrd="1" destOrd="0" presId="urn:microsoft.com/office/officeart/2005/8/layout/orgChart1"/>
    <dgm:cxn modelId="{D1B4DDAE-94AD-4F29-AB94-A8D6CD2F5D94}" type="presParOf" srcId="{FF188F30-F1BE-4D19-A2A7-734B9CA802D6}" destId="{206D81A7-2138-47F4-A2EF-C6C2BAEE49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F479C-A48E-4304-8400-3C3FE24C2EF9}">
      <dsp:nvSpPr>
        <dsp:cNvPr id="0" name=""/>
        <dsp:cNvSpPr/>
      </dsp:nvSpPr>
      <dsp:spPr>
        <a:xfrm>
          <a:off x="0" y="0"/>
          <a:ext cx="8420099" cy="10625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Ручное тестирование</a:t>
          </a:r>
        </a:p>
      </dsp:txBody>
      <dsp:txXfrm>
        <a:off x="31120" y="31120"/>
        <a:ext cx="7273563" cy="1000274"/>
      </dsp:txXfrm>
    </dsp:sp>
    <dsp:sp modelId="{3E39C408-7AA7-4E01-8C68-1F0FD1838A85}">
      <dsp:nvSpPr>
        <dsp:cNvPr id="0" name=""/>
        <dsp:cNvSpPr/>
      </dsp:nvSpPr>
      <dsp:spPr>
        <a:xfrm>
          <a:off x="742949" y="1239599"/>
          <a:ext cx="8420099" cy="1062514"/>
        </a:xfrm>
        <a:prstGeom prst="roundRect">
          <a:avLst>
            <a:gd name="adj" fmla="val 100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Погружение в </a:t>
          </a:r>
          <a:r>
            <a:rPr lang="en-US" sz="4600" kern="1200"/>
            <a:t>Python</a:t>
          </a:r>
          <a:endParaRPr lang="ru-RU" sz="4600" kern="1200"/>
        </a:p>
      </dsp:txBody>
      <dsp:txXfrm>
        <a:off x="774069" y="1270719"/>
        <a:ext cx="6924274" cy="1000274"/>
      </dsp:txXfrm>
    </dsp:sp>
    <dsp:sp modelId="{A90B5877-9E70-4714-9DE1-251B1C737ADE}">
      <dsp:nvSpPr>
        <dsp:cNvPr id="0" name=""/>
        <dsp:cNvSpPr/>
      </dsp:nvSpPr>
      <dsp:spPr>
        <a:xfrm>
          <a:off x="1485899" y="2479199"/>
          <a:ext cx="8420099" cy="1062514"/>
        </a:xfrm>
        <a:prstGeom prst="roundRect">
          <a:avLst>
            <a:gd name="adj" fmla="val 1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SQL</a:t>
          </a:r>
          <a:endParaRPr lang="ru-RU" sz="4600" kern="1200"/>
        </a:p>
      </dsp:txBody>
      <dsp:txXfrm>
        <a:off x="1517019" y="2510319"/>
        <a:ext cx="6924274" cy="1000274"/>
      </dsp:txXfrm>
    </dsp:sp>
    <dsp:sp modelId="{CE0F75D6-AB48-443D-AD99-EBB3D377189F}">
      <dsp:nvSpPr>
        <dsp:cNvPr id="0" name=""/>
        <dsp:cNvSpPr/>
      </dsp:nvSpPr>
      <dsp:spPr>
        <a:xfrm>
          <a:off x="7729464" y="805739"/>
          <a:ext cx="690634" cy="690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400" kern="1200"/>
        </a:p>
      </dsp:txBody>
      <dsp:txXfrm>
        <a:off x="7884857" y="805739"/>
        <a:ext cx="379848" cy="519702"/>
      </dsp:txXfrm>
    </dsp:sp>
    <dsp:sp modelId="{1D75A111-6FE6-40BD-B14C-B009D51EB994}">
      <dsp:nvSpPr>
        <dsp:cNvPr id="0" name=""/>
        <dsp:cNvSpPr/>
      </dsp:nvSpPr>
      <dsp:spPr>
        <a:xfrm>
          <a:off x="8472414" y="2038256"/>
          <a:ext cx="690634" cy="690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400" kern="1200"/>
        </a:p>
      </dsp:txBody>
      <dsp:txXfrm>
        <a:off x="8627807" y="2038256"/>
        <a:ext cx="379848" cy="519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6E111-4F9C-4B49-BD6D-6BD9421DFE04}">
      <dsp:nvSpPr>
        <dsp:cNvPr id="0" name=""/>
        <dsp:cNvSpPr/>
      </dsp:nvSpPr>
      <dsp:spPr>
        <a:xfrm>
          <a:off x="0" y="35859"/>
          <a:ext cx="9905999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Предложение долго готовится</a:t>
          </a:r>
        </a:p>
      </dsp:txBody>
      <dsp:txXfrm>
        <a:off x="38638" y="74497"/>
        <a:ext cx="9828723" cy="714229"/>
      </dsp:txXfrm>
    </dsp:sp>
    <dsp:sp modelId="{3996FBA1-B848-476A-AEBE-59F8524E4D8B}">
      <dsp:nvSpPr>
        <dsp:cNvPr id="0" name=""/>
        <dsp:cNvSpPr/>
      </dsp:nvSpPr>
      <dsp:spPr>
        <a:xfrm>
          <a:off x="0" y="931831"/>
          <a:ext cx="9905999" cy="791505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Не успевают подготовить конкурсную заявку в срок</a:t>
          </a:r>
        </a:p>
      </dsp:txBody>
      <dsp:txXfrm>
        <a:off x="38638" y="970469"/>
        <a:ext cx="9828723" cy="714229"/>
      </dsp:txXfrm>
    </dsp:sp>
    <dsp:sp modelId="{4CB553B1-7EDB-4A9C-8BB2-A96FD18EF063}">
      <dsp:nvSpPr>
        <dsp:cNvPr id="0" name=""/>
        <dsp:cNvSpPr/>
      </dsp:nvSpPr>
      <dsp:spPr>
        <a:xfrm>
          <a:off x="0" y="1818377"/>
          <a:ext cx="9905999" cy="791505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Плохо прорабатываются риски</a:t>
          </a:r>
        </a:p>
      </dsp:txBody>
      <dsp:txXfrm>
        <a:off x="38638" y="1857015"/>
        <a:ext cx="9828723" cy="714229"/>
      </dsp:txXfrm>
    </dsp:sp>
    <dsp:sp modelId="{CEB34E23-6AF9-48F3-BE63-9E26FB62F8F1}">
      <dsp:nvSpPr>
        <dsp:cNvPr id="0" name=""/>
        <dsp:cNvSpPr/>
      </dsp:nvSpPr>
      <dsp:spPr>
        <a:xfrm>
          <a:off x="0" y="2750209"/>
          <a:ext cx="9905999" cy="791505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Неэффективное взаимодействие</a:t>
          </a:r>
        </a:p>
      </dsp:txBody>
      <dsp:txXfrm>
        <a:off x="38638" y="2788847"/>
        <a:ext cx="9828723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8B2DF-1527-4798-B9C1-F2A71B4AD772}">
      <dsp:nvSpPr>
        <dsp:cNvPr id="0" name=""/>
        <dsp:cNvSpPr/>
      </dsp:nvSpPr>
      <dsp:spPr>
        <a:xfrm>
          <a:off x="672" y="1650364"/>
          <a:ext cx="2926652" cy="14633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Быстрее проводить согласование</a:t>
          </a:r>
        </a:p>
      </dsp:txBody>
      <dsp:txXfrm>
        <a:off x="672" y="1650364"/>
        <a:ext cx="2926652" cy="1463326"/>
      </dsp:txXfrm>
    </dsp:sp>
    <dsp:sp modelId="{37F27F3B-EE1C-431A-9E9C-662017B8B09B}">
      <dsp:nvSpPr>
        <dsp:cNvPr id="0" name=""/>
        <dsp:cNvSpPr/>
      </dsp:nvSpPr>
      <dsp:spPr>
        <a:xfrm>
          <a:off x="3541922" y="1650364"/>
          <a:ext cx="2926652" cy="14633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Готовить корректный расчет проекта</a:t>
          </a:r>
        </a:p>
      </dsp:txBody>
      <dsp:txXfrm>
        <a:off x="3541922" y="1650364"/>
        <a:ext cx="2926652" cy="1463326"/>
      </dsp:txXfrm>
    </dsp:sp>
    <dsp:sp modelId="{7CB5F150-FE40-4F6A-AD94-A23A2AEEBEE1}">
      <dsp:nvSpPr>
        <dsp:cNvPr id="0" name=""/>
        <dsp:cNvSpPr/>
      </dsp:nvSpPr>
      <dsp:spPr>
        <a:xfrm>
          <a:off x="7083172" y="1650364"/>
          <a:ext cx="2926652" cy="14633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Учитывать все риски</a:t>
          </a:r>
        </a:p>
      </dsp:txBody>
      <dsp:txXfrm>
        <a:off x="7083172" y="1650364"/>
        <a:ext cx="2926652" cy="1463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2FECF-5528-4C81-8FAC-5E7BB6BAE232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98E3-F025-4FC4-B951-79AC705408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64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0E0F88-F852-4336-8CB8-57DA9DE9E1BB}" type="datetime1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0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DA5D-EE56-4560-B56A-037C72FE0FEC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6FB4-B457-45F8-955C-0C42728CADE3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979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03CC-5B65-40CD-9698-DA4434F853D0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51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27CC-F1B1-460A-869C-18780442D76E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1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215-EB7F-499A-AFA0-E6C1B1CA6912}" type="datetime1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0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F49C-726D-4C5C-AE74-D50ABDB5661B}" type="datetime1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21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5BDC-5DFD-4D88-90DD-AF816A6DD6D5}" type="datetime1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8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C627-2D40-4E46-8A7A-01FD1C8FA90D}" type="datetime1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7A9-998D-4488-B8E9-832D0FAE05A1}" type="datetime1">
              <a:rPr lang="ru-RU" smtClean="0"/>
              <a:t>20.05.2022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41CB9B-F2EB-48F8-82A8-B96CC4978F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8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CAE5-AF0A-43BF-960D-E813BEA0149E}" type="datetime1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F22-7788-4412-B8F8-938F7ADF0001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8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BDE-9A9F-4CCE-8166-FA3FAABE6A23}" type="datetime1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8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C72D-F0B6-496C-9BF3-49FB8993AB03}" type="datetime1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8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FA75-28E5-4F18-B358-E8E230AB1355}" type="datetime1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4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96D8-9FB7-4C97-BE34-BB0F21162D77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7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8739-FF81-4DC5-A90A-513E590788A6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578A-E3CC-476E-8019-01767C884028}" type="datetime1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CB9B-F2EB-48F8-82A8-B96CC49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70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B9FF2-19EB-65D7-1EC6-9CD7CC0E7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803" y="30165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Защита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0E82B8-4DCF-506A-12BB-FA6EE8D9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425" y="5609947"/>
            <a:ext cx="8791575" cy="1655762"/>
          </a:xfrm>
        </p:spPr>
        <p:txBody>
          <a:bodyPr/>
          <a:lstStyle/>
          <a:p>
            <a:pPr algn="r"/>
            <a:r>
              <a:rPr lang="ru-RU" dirty="0"/>
              <a:t>Пискарев М.С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A3D3735-1850-1ABC-450E-7DA1659928D2}"/>
              </a:ext>
            </a:extLst>
          </p:cNvPr>
          <p:cNvSpPr txBox="1">
            <a:spLocks/>
          </p:cNvSpPr>
          <p:nvPr/>
        </p:nvSpPr>
        <p:spPr>
          <a:xfrm>
            <a:off x="1923558" y="3170892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/>
              <a:t>Решение для компании </a:t>
            </a:r>
            <a:r>
              <a:rPr lang="en-US" sz="4000" dirty="0"/>
              <a:t>It - Case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3129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A1BAE-2AB8-674B-C6BB-47F60E4F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254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Бэклог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22840E-5E10-D77C-5A98-2CBE82C2E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2" y="1151598"/>
            <a:ext cx="10727703" cy="5706402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1F756E-1682-BAA9-5157-A0B1CDB4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071810"/>
            <a:ext cx="771089" cy="365125"/>
          </a:xfrm>
        </p:spPr>
        <p:txBody>
          <a:bodyPr/>
          <a:lstStyle/>
          <a:p>
            <a:fld id="{C841CB9B-F2EB-48F8-82A8-B96CC4978F2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4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41D-6EB6-13BE-ECC1-E33C198B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535" y="-301791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Приоритетная </a:t>
            </a:r>
            <a:r>
              <a:rPr lang="en-US" dirty="0"/>
              <a:t>US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363C0-55C0-E030-8B0A-C7EAE9E8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4472BF-08F2-B3FF-0BAE-103150AD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55" y="872612"/>
            <a:ext cx="7057773" cy="59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2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A85CE9-ECB5-DA24-2931-48F5DA4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F33633-E0FE-4EC0-159F-2D524F5ED083}"/>
              </a:ext>
            </a:extLst>
          </p:cNvPr>
          <p:cNvSpPr txBox="1">
            <a:spLocks/>
          </p:cNvSpPr>
          <p:nvPr/>
        </p:nvSpPr>
        <p:spPr>
          <a:xfrm>
            <a:off x="962304" y="-12968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Интерфейс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EEFF0F-07B2-CB3A-9AD9-23887FA1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2" y="1953975"/>
            <a:ext cx="10769615" cy="29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BBB18-15B0-10F2-DF5F-1ED5850F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304" y="-129684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C8CD46-7539-FEF6-F640-C3F897D5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A4D430-BBC4-48BE-70F9-B146246F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40" y="1063578"/>
            <a:ext cx="7324725" cy="5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4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CC15B-6812-1C79-1547-CC143853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Use case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5D09E-C093-8024-041B-B446D86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CF4DE-495A-6EAC-31AA-26C11DD5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49" y="1478570"/>
            <a:ext cx="8163723" cy="41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1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CC15B-6812-1C79-1547-CC143853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Use case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5D09E-C093-8024-041B-B446D86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1CB9B-F2EB-48F8-82A8-B96CC4978F2E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A0A71C-7414-4CCC-3453-286A73BC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90" y="1489030"/>
            <a:ext cx="9515842" cy="38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1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41D-6EB6-13BE-ECC1-E33C198B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535" y="-301791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Приоритетная </a:t>
            </a:r>
            <a:r>
              <a:rPr lang="en-US" dirty="0"/>
              <a:t>US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363C0-55C0-E030-8B0A-C7EAE9E8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1CB9B-F2EB-48F8-82A8-B96CC4978F2E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4472BF-08F2-B3FF-0BAE-103150AD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55" y="872612"/>
            <a:ext cx="7057773" cy="59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7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97A76-07D2-42F9-7F92-8EBF5FBA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537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428C1-EC70-8D2B-1620-9788C00C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6E5FB-0CE2-E8AA-AA1F-5FFDD8D5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4B0E-D4BB-187E-8912-8F70196F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79804"/>
            <a:ext cx="9905999" cy="3541714"/>
          </a:xfrm>
        </p:spPr>
        <p:txBody>
          <a:bodyPr>
            <a:normAutofit/>
          </a:bodyPr>
          <a:lstStyle/>
          <a:p>
            <a:r>
              <a:rPr lang="ru-RU" sz="3200" dirty="0"/>
              <a:t>Студент 1-ого курса магистратуры МГТУ им. Н. Э. Баумана</a:t>
            </a:r>
          </a:p>
          <a:p>
            <a:r>
              <a:rPr lang="ru-RU" sz="3200" dirty="0"/>
              <a:t>Специальность: Прикладная информатика</a:t>
            </a:r>
          </a:p>
          <a:p>
            <a:r>
              <a:rPr lang="ru-RU" sz="3200" dirty="0"/>
              <a:t>Люблю учиться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54628A-2407-3310-89A5-0722EC5D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2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4FD5F49-42F5-913D-7361-6D0F15C35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464126"/>
              </p:ext>
            </p:extLst>
          </p:nvPr>
        </p:nvGraphicFramePr>
        <p:xfrm>
          <a:off x="1141412" y="2117512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9F90B-ABC3-4E4B-F36A-1440E065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427"/>
            <a:ext cx="9906000" cy="14779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 Себе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690D-AC28-2222-59E3-E880FAC3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27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079A2-CD4A-A467-650C-82947B47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4404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Проблемы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A40FA02-552C-DB49-16CF-E95627091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98795"/>
              </p:ext>
            </p:extLst>
          </p:nvPr>
        </p:nvGraphicFramePr>
        <p:xfrm>
          <a:off x="1311095" y="174986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71B8F4-A8A9-E1E0-48A8-66D5973A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45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4FE5F-C97E-71F1-7AD0-6EE65CF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Бизнес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BF5D6-5087-686D-20DD-8FA1FE26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10065"/>
            <a:ext cx="9905999" cy="3541714"/>
          </a:xfrm>
        </p:spPr>
        <p:txBody>
          <a:bodyPr/>
          <a:lstStyle/>
          <a:p>
            <a:pPr indent="0" algn="ctr">
              <a:lnSpc>
                <a:spcPct val="150000"/>
              </a:lnSpc>
              <a:buNone/>
            </a:pPr>
            <a:r>
              <a:rPr lang="ru-RU" sz="3200" b="1" dirty="0"/>
              <a:t>Цель на текущий год:</a:t>
            </a:r>
            <a:r>
              <a:rPr lang="ru-RU" sz="3200" dirty="0"/>
              <a:t> увеличить доход компании 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ru-RU" sz="3200" dirty="0"/>
              <a:t>на 20%. 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ru-RU" sz="3200" b="1" dirty="0"/>
              <a:t>Ключевой результат</a:t>
            </a:r>
            <a:r>
              <a:rPr lang="ru-RU" sz="3200" dirty="0"/>
              <a:t>: увеличение количества новых сделок.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13F54-2400-DF64-EAAE-0108E14D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49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1575E8A-2CA6-A523-6D86-AA44B9A6C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954167"/>
              </p:ext>
            </p:extLst>
          </p:nvPr>
        </p:nvGraphicFramePr>
        <p:xfrm>
          <a:off x="1282814" y="1046972"/>
          <a:ext cx="10010497" cy="476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0C6124-0B9C-6455-C0E7-19ED8EA9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55F577-6AB0-15F1-F664-6B75DC043251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Бизнес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4307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595DC-8E35-FC3C-C92A-AA8D7EFD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9684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3CA038-51C2-20A3-CC6F-0908C89B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0C4C9A-622A-5DEF-99F1-4E35708A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46" y="1102937"/>
            <a:ext cx="8372107" cy="57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365AC6-A7AE-0BEF-370A-D390B6B8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E29D00F-FDC8-39EE-553A-3295778222D9}"/>
              </a:ext>
            </a:extLst>
          </p:cNvPr>
          <p:cNvSpPr txBox="1">
            <a:spLocks/>
          </p:cNvSpPr>
          <p:nvPr/>
        </p:nvSpPr>
        <p:spPr>
          <a:xfrm>
            <a:off x="1143001" y="-12968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Архитектура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52B329-3AB0-0C16-DF96-B07B4772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42" y="999240"/>
            <a:ext cx="8063716" cy="59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277617-E9A4-AF6A-A8F4-7C8177FE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B9B-F2EB-48F8-82A8-B96CC4978F2E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85E12C-343C-2E00-C7B1-42CC4CFE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895546"/>
            <a:ext cx="8153400" cy="5962454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70CB644-D72D-9E8A-6D2B-9ECD3B775135}"/>
              </a:ext>
            </a:extLst>
          </p:cNvPr>
          <p:cNvSpPr txBox="1">
            <a:spLocks/>
          </p:cNvSpPr>
          <p:nvPr/>
        </p:nvSpPr>
        <p:spPr>
          <a:xfrm>
            <a:off x="1143001" y="-12968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Архитектура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488035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153</TotalTime>
  <Words>126</Words>
  <Application>Microsoft Office PowerPoint</Application>
  <PresentationFormat>Широкоэкранный</PresentationFormat>
  <Paragraphs>51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Контур</vt:lpstr>
      <vt:lpstr>Защита проекта</vt:lpstr>
      <vt:lpstr>О Себе</vt:lpstr>
      <vt:lpstr>О Себе</vt:lpstr>
      <vt:lpstr>Проблемы</vt:lpstr>
      <vt:lpstr>Бизнес требования</vt:lpstr>
      <vt:lpstr>Презентация PowerPoint</vt:lpstr>
      <vt:lpstr>Архитектура системы</vt:lpstr>
      <vt:lpstr>Презентация PowerPoint</vt:lpstr>
      <vt:lpstr>Презентация PowerPoint</vt:lpstr>
      <vt:lpstr>Бэклог</vt:lpstr>
      <vt:lpstr>Приоритетная US</vt:lpstr>
      <vt:lpstr>Презентация PowerPoint</vt:lpstr>
      <vt:lpstr>Интерфейс</vt:lpstr>
      <vt:lpstr>Use case</vt:lpstr>
      <vt:lpstr>Use case</vt:lpstr>
      <vt:lpstr>Приоритетная US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Макс</dc:creator>
  <cp:lastModifiedBy>Макс</cp:lastModifiedBy>
  <cp:revision>4</cp:revision>
  <dcterms:created xsi:type="dcterms:W3CDTF">2022-05-20T18:54:46Z</dcterms:created>
  <dcterms:modified xsi:type="dcterms:W3CDTF">2022-05-20T21:27:50Z</dcterms:modified>
</cp:coreProperties>
</file>