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A7202-F0A1-F64D-85FB-FC076BF3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1313385"/>
          </a:xfrm>
        </p:spPr>
        <p:txBody>
          <a:bodyPr>
            <a:normAutofit/>
          </a:bodyPr>
          <a:lstStyle/>
          <a:p>
            <a:r>
              <a:rPr lang="en-US" sz="6600" b="1" i="1" u="sng"/>
              <a:t>Corona virus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374E73-4D83-2D4B-B75C-E572506D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876424" y="1881335"/>
            <a:ext cx="8791575" cy="172070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name : </a:t>
            </a:r>
            <a:r>
              <a:rPr lang="en-US" sz="4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Codercamps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Leader :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prakhar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agarwal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team members: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ayush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Verma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Shruti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tiwari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pragya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Yadav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FAFD4-6E06-1B40-A136-490C46B2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/>
              <a:t>Prediction Of number of beds required in next 20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452107-B879-624D-B59C-F0F1A3C2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We have used exponential regression method to predict the data . In this prediction we have assumed that only 20 percent of patients will require beds and rest 80 percent patients will be in home isolation .</a:t>
            </a:r>
          </a:p>
        </p:txBody>
      </p:sp>
    </p:spTree>
    <p:extLst>
      <p:ext uri="{BB962C8B-B14F-4D97-AF65-F5344CB8AC3E}">
        <p14:creationId xmlns:p14="http://schemas.microsoft.com/office/powerpoint/2010/main" val="18214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5819B-59BD-7148-ADB9-1C7F54AC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/>
              <a:t>Prediction of beds Required in next 20 days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00E04FD-2144-3F48-AA3C-F0DCDF19D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273" y="1774846"/>
            <a:ext cx="6850901" cy="4880822"/>
          </a:xfrm>
        </p:spPr>
      </p:pic>
    </p:spTree>
    <p:extLst>
      <p:ext uri="{BB962C8B-B14F-4D97-AF65-F5344CB8AC3E}">
        <p14:creationId xmlns:p14="http://schemas.microsoft.com/office/powerpoint/2010/main" val="87551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5DE29-9635-1746-A433-78DB6A88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/>
              <a:t>Covid related information in our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620E7-D3AB-F749-BC6F-8A3C235E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Link of arogya setu app </a:t>
            </a:r>
          </a:p>
          <a:p>
            <a:r>
              <a:rPr lang="en-US" sz="4000">
                <a:solidFill>
                  <a:schemeClr val="tx2"/>
                </a:solidFill>
              </a:rPr>
              <a:t>Some important helpline numbers </a:t>
            </a:r>
          </a:p>
          <a:p>
            <a:r>
              <a:rPr lang="en-US" sz="4000">
                <a:solidFill>
                  <a:schemeClr val="tx2"/>
                </a:solidFill>
              </a:rPr>
              <a:t>Symptoms of covid 19 </a:t>
            </a:r>
          </a:p>
          <a:p>
            <a:r>
              <a:rPr lang="en-US" sz="4000">
                <a:solidFill>
                  <a:schemeClr val="tx2"/>
                </a:solidFill>
              </a:rPr>
              <a:t>Precautions </a:t>
            </a:r>
          </a:p>
        </p:txBody>
      </p:sp>
    </p:spTree>
    <p:extLst>
      <p:ext uri="{BB962C8B-B14F-4D97-AF65-F5344CB8AC3E}">
        <p14:creationId xmlns:p14="http://schemas.microsoft.com/office/powerpoint/2010/main" val="426045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23BB5-41E9-C542-9E95-6F9C3543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E13C3-3FE9-6D43-A6EE-04399DB3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u="sng">
                <a:solidFill>
                  <a:schemeClr val="tx2"/>
                </a:solidFill>
              </a:rPr>
              <a:t>Our website is an static website but it contains all authentic information related covid 19 </a:t>
            </a:r>
          </a:p>
          <a:p>
            <a:r>
              <a:rPr lang="en-US" sz="3600" b="1" i="1" u="sng">
                <a:solidFill>
                  <a:schemeClr val="tx2"/>
                </a:solidFill>
              </a:rPr>
              <a:t>The crunch in our website is the prediction of active cases and beds required in next 20 days </a:t>
            </a:r>
          </a:p>
        </p:txBody>
      </p:sp>
    </p:spTree>
    <p:extLst>
      <p:ext uri="{BB962C8B-B14F-4D97-AF65-F5344CB8AC3E}">
        <p14:creationId xmlns:p14="http://schemas.microsoft.com/office/powerpoint/2010/main" val="10899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7F28F-E24C-B842-A6F2-89FA0EB4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9E067-7A23-984F-A24C-3E54429B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863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0D4F4-EA40-614C-BC30-65948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u="sng"/>
              <a:t>Corona virus as a global pandamic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C266DC-A282-CB44-873B-A9B35D18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" panose="02000000000000000000" pitchFamily="2" charset="0"/>
              </a:rPr>
              <a:t>A</a:t>
            </a:r>
            <a:r>
              <a:rPr lang="en-US" sz="3200" b="0" i="0" dirty="0" smtClean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ny 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of a group of RNA viruses that cause a variety of respiratory, gastrointestinal, and neurological diseases in humans and other animals.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6FE0D-C2BA-B24D-8B1D-63731411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u="sng"/>
              <a:t>About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89128-0380-4048-8819-8E5DC0BB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46" y="2314399"/>
            <a:ext cx="9905999" cy="354171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We all four members of code camp have created a website name infectometer</a:t>
            </a:r>
          </a:p>
          <a:p>
            <a:r>
              <a:rPr lang="en-US" sz="4400">
                <a:solidFill>
                  <a:schemeClr val="tx2"/>
                </a:solidFill>
              </a:rPr>
              <a:t>This website has a very modest representation of the data  </a:t>
            </a:r>
          </a:p>
        </p:txBody>
      </p:sp>
    </p:spTree>
    <p:extLst>
      <p:ext uri="{BB962C8B-B14F-4D97-AF65-F5344CB8AC3E}">
        <p14:creationId xmlns:p14="http://schemas.microsoft.com/office/powerpoint/2010/main" val="271982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D9C72-8727-6F4B-9256-2F49EC8B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u="sng"/>
              <a:t>Specialization of data in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72DFB-2B0C-8C40-894D-E59EE427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95" y="2097088"/>
            <a:ext cx="9905999" cy="3919636"/>
          </a:xfrm>
        </p:spPr>
        <p:txBody>
          <a:bodyPr>
            <a:normAutofit fontScale="25000" lnSpcReduction="20000"/>
          </a:bodyPr>
          <a:lstStyle/>
          <a:p>
            <a:r>
              <a:rPr lang="en-US" sz="11000"/>
              <a:t>The data in our website is well catagorized . We have data all over India along with top most infected states of India.</a:t>
            </a:r>
          </a:p>
          <a:p>
            <a:r>
              <a:rPr lang="en-US" sz="11000"/>
              <a:t>The data contains total number of cases,active cases,recovered patients data ,track of death record ,number of beds available in public and private sector , vaccination records , availability of ventilators and ICU beds in India along with top five infected states…Maharashtra, Delhi and uttarpradesh.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7F31E-8CF3-234F-ACB0-F3845F7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i="1" u="sng"/>
              <a:t>Data prediction in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72CF8-F72C-E14B-BD13-85543626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>
                <a:solidFill>
                  <a:schemeClr val="tx2"/>
                </a:solidFill>
              </a:rPr>
              <a:t>We have used linear regression technique which analysis the past 24 days data . And find a polynomial equation that satisfies the data and predict the future data of next 20 days .  On this basis we have calculated number of beds needed in next 20 days.</a:t>
            </a:r>
          </a:p>
        </p:txBody>
      </p:sp>
    </p:spTree>
    <p:extLst>
      <p:ext uri="{BB962C8B-B14F-4D97-AF65-F5344CB8AC3E}">
        <p14:creationId xmlns:p14="http://schemas.microsoft.com/office/powerpoint/2010/main" val="30140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F3F25-01D9-CB4F-B79A-69D5947D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u="sng"/>
              <a:t>Some glimpse of our website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791D86B-48EA-1947-B065-F0A0DE12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42" y="2254054"/>
            <a:ext cx="5448774" cy="4454860"/>
          </a:xfrm>
        </p:spPr>
      </p:pic>
    </p:spTree>
    <p:extLst>
      <p:ext uri="{BB962C8B-B14F-4D97-AF65-F5344CB8AC3E}">
        <p14:creationId xmlns:p14="http://schemas.microsoft.com/office/powerpoint/2010/main" val="413352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C83D0-E9D1-8D49-AD6E-E9FD0217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u="sng"/>
              <a:t>Glimpse of data that we have stored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2509E1F-09EC-E94C-B02E-388FCD5C1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513" y="2097088"/>
            <a:ext cx="6019800" cy="4558580"/>
          </a:xfrm>
        </p:spPr>
      </p:pic>
    </p:spTree>
    <p:extLst>
      <p:ext uri="{BB962C8B-B14F-4D97-AF65-F5344CB8AC3E}">
        <p14:creationId xmlns:p14="http://schemas.microsoft.com/office/powerpoint/2010/main" val="294025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00C18-B675-0946-B3D4-6F493D9D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u="sng"/>
              <a:t>Graph analysis in our website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707DDC8-E126-5040-B343-1DFF1E4F4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978" y="1828089"/>
            <a:ext cx="5839239" cy="4898571"/>
          </a:xfrm>
        </p:spPr>
      </p:pic>
    </p:spTree>
    <p:extLst>
      <p:ext uri="{BB962C8B-B14F-4D97-AF65-F5344CB8AC3E}">
        <p14:creationId xmlns:p14="http://schemas.microsoft.com/office/powerpoint/2010/main" val="6768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62FC7-1876-FD48-B269-2AD5B1F6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/>
              <a:t>Data prediction :number of active cases in next 20 days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383C22D-9D47-EA42-B577-4BAE0DB6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151" y="2097088"/>
            <a:ext cx="5466522" cy="4603946"/>
          </a:xfrm>
        </p:spPr>
      </p:pic>
    </p:spTree>
    <p:extLst>
      <p:ext uri="{BB962C8B-B14F-4D97-AF65-F5344CB8AC3E}">
        <p14:creationId xmlns:p14="http://schemas.microsoft.com/office/powerpoint/2010/main" val="242606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349</Words>
  <Application>Microsoft Office PowerPoint</Application>
  <PresentationFormat>Custom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Corona virus </vt:lpstr>
      <vt:lpstr>Corona virus as a global pandamic</vt:lpstr>
      <vt:lpstr>About our project </vt:lpstr>
      <vt:lpstr>Specialization of data in our website</vt:lpstr>
      <vt:lpstr>Data prediction in our website</vt:lpstr>
      <vt:lpstr>Some glimpse of our website</vt:lpstr>
      <vt:lpstr>Glimpse of data that we have stored</vt:lpstr>
      <vt:lpstr>Graph analysis in our website </vt:lpstr>
      <vt:lpstr>Data prediction :number of active cases in next 20 days </vt:lpstr>
      <vt:lpstr>Prediction Of number of beds required in next 20 days </vt:lpstr>
      <vt:lpstr>Prediction of beds Required in next 20 days </vt:lpstr>
      <vt:lpstr>Covid related information in our website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</dc:title>
  <dc:creator>Unknown User</dc:creator>
  <cp:lastModifiedBy>Parul</cp:lastModifiedBy>
  <cp:revision>4</cp:revision>
  <dcterms:created xsi:type="dcterms:W3CDTF">2021-04-25T10:54:11Z</dcterms:created>
  <dcterms:modified xsi:type="dcterms:W3CDTF">2021-04-25T12:27:37Z</dcterms:modified>
</cp:coreProperties>
</file>