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6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2"/>
    <p:restoredTop sz="94641"/>
  </p:normalViewPr>
  <p:slideViewPr>
    <p:cSldViewPr snapToGrid="0" snapToObjects="1">
      <p:cViewPr>
        <p:scale>
          <a:sx n="95" d="100"/>
          <a:sy n="95" d="100"/>
        </p:scale>
        <p:origin x="1432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6756-A687-954C-AEAF-AB2CD2B81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CAED0-9995-A142-9E02-07760D0DB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04894-930A-8449-97E1-EE124BA6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4FB2-CBF3-7842-906F-B81F8993C7B2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9D638-B6DE-0449-87D5-D643302B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42F95-AE4E-DB4C-9CC7-630B46EA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92D-598C-8648-9DC6-AA515E4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5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C23D-D9D5-2642-9412-AB302B4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08E6E-9B17-CA46-86DA-B81D40224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C07AE-4782-F04A-AD81-D0FE6D92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4FB2-CBF3-7842-906F-B81F8993C7B2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55239-4714-0C45-9CBF-6E25785A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18B4B-7F5E-BC44-A7F4-89DF87B6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92D-598C-8648-9DC6-AA515E4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0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D3588-918B-A544-AEB2-A670F22D1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D5B44-2B09-4544-9197-CED9851B6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2B15C-F22B-7440-9449-2DAF9F16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4FB2-CBF3-7842-906F-B81F8993C7B2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2EA8B-DE6D-E841-BD9E-0C2A8788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508DD-4B72-D441-B6DA-C018EC22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92D-598C-8648-9DC6-AA515E4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6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AA41-DB77-5E41-BD0D-657EB5A0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B9952-88D2-F84F-9270-BEB1EC1D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76081-E635-1742-B960-CDDF9C6D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4FB2-CBF3-7842-906F-B81F8993C7B2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FB6DB-CF9D-EC4B-9407-C17BCFDD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3A20B-A04A-0B44-93B2-2543BC96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92D-598C-8648-9DC6-AA515E4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1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71F3-0C86-A346-9F68-80319B43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712C1-76E7-C643-AC40-F4EDF393C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1E76B-0DF0-2F42-BDA1-310AA32E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4FB2-CBF3-7842-906F-B81F8993C7B2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CD01C-E357-4546-8967-9BF1BDD6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F7A3C-85E5-B24E-9FE1-39C804B7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92D-598C-8648-9DC6-AA515E4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5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B942-FD53-1049-8031-A1F961A6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0A2-B172-054F-BEEA-3E1AD64D6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822B0-9656-7B43-8DFE-53D6E257B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68657-2ADD-984E-917B-8711E54A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4FB2-CBF3-7842-906F-B81F8993C7B2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79748-056E-224A-9DA3-589569E5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C121D-065B-D54F-8701-229DF75A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92D-598C-8648-9DC6-AA515E4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AA5D-55E7-C647-A932-130E73E16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2D66B-53F1-5340-8480-B51D366F9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0751B-574C-BA44-A943-9524712A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CB310-638E-8C41-B427-D5FE66895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0D127-CB1B-8543-9949-A2DAAF2F5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87CD4-C9A7-354E-B40F-0BF6C3EA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4FB2-CBF3-7842-906F-B81F8993C7B2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7DD40-53B8-1F46-A64E-3F52169A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D3E59-AB13-F442-A36D-4F3A6342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92D-598C-8648-9DC6-AA515E4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DB68-B3C3-2C45-B90B-1CA246E3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7C656-4627-9940-B522-D17BDE70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4FB2-CBF3-7842-906F-B81F8993C7B2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471F-1A2F-AC4A-A96A-12D960F0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B5646-7352-2943-A85F-AAA42941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92D-598C-8648-9DC6-AA515E4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D071D-209C-4E45-A0B7-0698635B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4FB2-CBF3-7842-906F-B81F8993C7B2}" type="datetimeFigureOut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7CD75-F323-924F-9F63-970389FD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A4B8A-12B3-9A42-BCBC-AAF083B0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92D-598C-8648-9DC6-AA515E4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8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37C2-C40E-ED43-ABDB-1B25D564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E34DA-3631-7546-AA15-FB364501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0FB77-B42F-C042-95DA-8DC8C6CBB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8144C-7B37-C545-878D-9FF57402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4FB2-CBF3-7842-906F-B81F8993C7B2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5D89E-B167-4240-922F-DD25828F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F2A80-4F7E-8B4E-8ADE-77B17A0C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92D-598C-8648-9DC6-AA515E4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2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4513-CBD7-C74B-BDDD-FD2A77D0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D5CFF-E9C3-6D4A-8DC9-E35D6E1EF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8A5AA-E8DD-B645-9399-DED417562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175E5-67CC-DC43-89F1-19E89A8F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4FB2-CBF3-7842-906F-B81F8993C7B2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60AA-FA1F-D045-BBCA-09962B8D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26C11-2EEF-7646-BBD8-6F86A9CF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92D-598C-8648-9DC6-AA515E4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9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78EFB-2ECA-B54F-96F5-CDED3AA3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4D989-4E93-9648-BE54-3203281B7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29722-4F86-E741-A04B-AC8E9D7AE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A4FB2-CBF3-7842-906F-B81F8993C7B2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310FB-853E-C843-B189-9B9F8A883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9735A-B3DE-A549-93D5-28B0A8F4E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592D-598C-8648-9DC6-AA515E4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035A29-5CA8-D24B-B971-B26399AA700C}"/>
              </a:ext>
            </a:extLst>
          </p:cNvPr>
          <p:cNvSpPr txBox="1"/>
          <p:nvPr/>
        </p:nvSpPr>
        <p:spPr>
          <a:xfrm>
            <a:off x="0" y="301241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Lecture 1: Introduction to Scientific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FBF3F-01B1-4940-B83A-AA5386306C9F}"/>
              </a:ext>
            </a:extLst>
          </p:cNvPr>
          <p:cNvSpPr txBox="1"/>
          <p:nvPr/>
        </p:nvSpPr>
        <p:spPr>
          <a:xfrm>
            <a:off x="1" y="1679906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accent1">
                    <a:lumMod val="75000"/>
                  </a:schemeClr>
                </a:solidFill>
              </a:rPr>
              <a:t>praCTES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* IAP Workshop Series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1F829-8C6C-B14A-A6E4-1FF5ABE9E04A}"/>
              </a:ext>
            </a:extLst>
          </p:cNvPr>
          <p:cNvSpPr txBox="1"/>
          <p:nvPr/>
        </p:nvSpPr>
        <p:spPr>
          <a:xfrm>
            <a:off x="-1" y="41602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January 2020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1E522-0403-8143-8A42-C82BCBE22063}"/>
              </a:ext>
            </a:extLst>
          </p:cNvPr>
          <p:cNvSpPr/>
          <p:nvPr/>
        </p:nvSpPr>
        <p:spPr>
          <a:xfrm>
            <a:off x="6659706" y="6255871"/>
            <a:ext cx="53601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*Practical Computing Tutorials for Earth Scientists</a:t>
            </a:r>
          </a:p>
        </p:txBody>
      </p:sp>
    </p:spTree>
    <p:extLst>
      <p:ext uri="{BB962C8B-B14F-4D97-AF65-F5344CB8AC3E}">
        <p14:creationId xmlns:p14="http://schemas.microsoft.com/office/powerpoint/2010/main" val="21537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035A29-5CA8-D24B-B971-B26399AA700C}"/>
              </a:ext>
            </a:extLst>
          </p:cNvPr>
          <p:cNvSpPr txBox="1"/>
          <p:nvPr/>
        </p:nvSpPr>
        <p:spPr>
          <a:xfrm>
            <a:off x="191386" y="159488"/>
            <a:ext cx="7384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Why should Earth scientists learn programming?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B1885-F123-9543-B56A-98A64D5E0084}"/>
              </a:ext>
            </a:extLst>
          </p:cNvPr>
          <p:cNvSpPr txBox="1"/>
          <p:nvPr/>
        </p:nvSpPr>
        <p:spPr>
          <a:xfrm>
            <a:off x="573662" y="1426660"/>
            <a:ext cx="100134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Interpreting data </a:t>
            </a:r>
            <a:r>
              <a:rPr lang="en-US" sz="2400" dirty="0"/>
              <a:t>(field, experimental, simulation). E.g. statistical tools &amp; machine learning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Presenting data: </a:t>
            </a:r>
            <a:r>
              <a:rPr lang="en-US" sz="2400" dirty="0"/>
              <a:t>making clean and informative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Organizing data and workflow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Modelling the natural world </a:t>
            </a:r>
            <a:r>
              <a:rPr lang="en-US" sz="2400" dirty="0"/>
              <a:t>(from theory, to idealized, to more realistic)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Enable reproducible science </a:t>
            </a:r>
            <a:r>
              <a:rPr lang="en-US" sz="2400" dirty="0"/>
              <a:t>(standardized tools, practices, etc.)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2247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E5773F-B0FA-D044-AC20-E2D192822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383687"/>
              </p:ext>
            </p:extLst>
          </p:nvPr>
        </p:nvGraphicFramePr>
        <p:xfrm>
          <a:off x="799287" y="1051295"/>
          <a:ext cx="10471354" cy="5034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5230">
                  <a:extLst>
                    <a:ext uri="{9D8B030D-6E8A-4147-A177-3AD203B41FA5}">
                      <a16:colId xmlns:a16="http://schemas.microsoft.com/office/drawing/2014/main" val="2264444818"/>
                    </a:ext>
                  </a:extLst>
                </a:gridCol>
                <a:gridCol w="1649573">
                  <a:extLst>
                    <a:ext uri="{9D8B030D-6E8A-4147-A177-3AD203B41FA5}">
                      <a16:colId xmlns:a16="http://schemas.microsoft.com/office/drawing/2014/main" val="41235980"/>
                    </a:ext>
                  </a:extLst>
                </a:gridCol>
                <a:gridCol w="1973818">
                  <a:extLst>
                    <a:ext uri="{9D8B030D-6E8A-4147-A177-3AD203B41FA5}">
                      <a16:colId xmlns:a16="http://schemas.microsoft.com/office/drawing/2014/main" val="3755147765"/>
                    </a:ext>
                  </a:extLst>
                </a:gridCol>
                <a:gridCol w="2602585">
                  <a:extLst>
                    <a:ext uri="{9D8B030D-6E8A-4147-A177-3AD203B41FA5}">
                      <a16:colId xmlns:a16="http://schemas.microsoft.com/office/drawing/2014/main" val="4286995383"/>
                    </a:ext>
                  </a:extLst>
                </a:gridCol>
                <a:gridCol w="1930148">
                  <a:extLst>
                    <a:ext uri="{9D8B030D-6E8A-4147-A177-3AD203B41FA5}">
                      <a16:colId xmlns:a16="http://schemas.microsoft.com/office/drawing/2014/main" val="3191524873"/>
                    </a:ext>
                  </a:extLst>
                </a:gridCol>
              </a:tblGrid>
              <a:tr h="62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Matlab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Python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Julia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0606800"/>
                  </a:ext>
                </a:extLst>
              </a:tr>
              <a:tr h="70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Licensing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Proprietary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5814146"/>
                  </a:ext>
                </a:extLst>
              </a:tr>
              <a:tr h="70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Ease of use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Easy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Easy/Moderate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Easy/Moderate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Easy/Moderate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9530649"/>
                  </a:ext>
                </a:extLst>
              </a:tr>
              <a:tr h="70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Community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Large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Large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Small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Large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0734946"/>
                  </a:ext>
                </a:extLst>
              </a:tr>
              <a:tr h="70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Online help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Extensive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Very good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Limited but growing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Good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4706088"/>
                  </a:ext>
                </a:extLst>
              </a:tr>
              <a:tr h="869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Performance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Comparable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Comparable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Potentially  comparable to C.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Generally slower than python/</a:t>
                      </a:r>
                      <a:r>
                        <a:rPr lang="en-US" sz="1600" u="none" strike="noStrike" dirty="0" err="1">
                          <a:effectLst/>
                        </a:rPr>
                        <a:t>matlab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5049783"/>
                  </a:ext>
                </a:extLst>
              </a:tr>
              <a:tr h="70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Distinguishing features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Simulink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TensorFlow, </a:t>
                      </a:r>
                      <a:r>
                        <a:rPr lang="en-US" sz="1600" u="none" strike="noStrike" dirty="0" err="1">
                          <a:effectLst/>
                        </a:rPr>
                        <a:t>xarray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dask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GPU, multiple dispatch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Graphic libraries, statistics.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48964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D87AEC-E99F-5F4E-94B9-6EFAF8046C9E}"/>
              </a:ext>
            </a:extLst>
          </p:cNvPr>
          <p:cNvSpPr txBox="1"/>
          <p:nvPr/>
        </p:nvSpPr>
        <p:spPr>
          <a:xfrm>
            <a:off x="191386" y="159488"/>
            <a:ext cx="5902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Which programming language to pick?</a:t>
            </a:r>
          </a:p>
        </p:txBody>
      </p:sp>
    </p:spTree>
    <p:extLst>
      <p:ext uri="{BB962C8B-B14F-4D97-AF65-F5344CB8AC3E}">
        <p14:creationId xmlns:p14="http://schemas.microsoft.com/office/powerpoint/2010/main" val="159344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8DED4F-9A71-B346-BFE7-28F4AACBC654}"/>
              </a:ext>
            </a:extLst>
          </p:cNvPr>
          <p:cNvSpPr txBox="1"/>
          <p:nvPr/>
        </p:nvSpPr>
        <p:spPr>
          <a:xfrm>
            <a:off x="191386" y="159488"/>
            <a:ext cx="4088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What makes a good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1DA31-A667-0647-9084-34E7D40FF702}"/>
              </a:ext>
            </a:extLst>
          </p:cNvPr>
          <p:cNvSpPr txBox="1"/>
          <p:nvPr/>
        </p:nvSpPr>
        <p:spPr>
          <a:xfrm>
            <a:off x="573661" y="1198059"/>
            <a:ext cx="10891507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Clarity</a:t>
            </a:r>
            <a:r>
              <a:rPr lang="en-US" sz="2800" dirty="0"/>
              <a:t>: Easy to read by you and anyone else (sensible variable names, indentation, comments and conventions)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Efficiency</a:t>
            </a:r>
            <a:r>
              <a:rPr lang="en-US" sz="2800" dirty="0"/>
              <a:t>: minimum number of operations, and memory usage.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Modularity</a:t>
            </a:r>
            <a:r>
              <a:rPr lang="en-US" sz="2800" dirty="0"/>
              <a:t>: splitting code into components that can be independently modified.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Simplicity</a:t>
            </a:r>
            <a:r>
              <a:rPr lang="en-US" sz="2800" dirty="0"/>
              <a:t>: start simple and build complexity progressively.  </a:t>
            </a:r>
          </a:p>
        </p:txBody>
      </p:sp>
    </p:spTree>
    <p:extLst>
      <p:ext uri="{BB962C8B-B14F-4D97-AF65-F5344CB8AC3E}">
        <p14:creationId xmlns:p14="http://schemas.microsoft.com/office/powerpoint/2010/main" val="331306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62839-A769-AB4D-9FA5-AE1A3247E6CF}"/>
              </a:ext>
            </a:extLst>
          </p:cNvPr>
          <p:cNvSpPr txBox="1"/>
          <p:nvPr/>
        </p:nvSpPr>
        <p:spPr>
          <a:xfrm>
            <a:off x="191386" y="159488"/>
            <a:ext cx="6257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Programming environments: Text editors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6E398-EC5C-4947-BB35-FC68EDE53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97" y="2397697"/>
            <a:ext cx="5148401" cy="3913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338E2B-5CF6-4942-9EE5-6243D5612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851" y="2397697"/>
            <a:ext cx="6032500" cy="161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0A50CE-4E7C-144B-A533-B4179137A75E}"/>
              </a:ext>
            </a:extLst>
          </p:cNvPr>
          <p:cNvSpPr txBox="1"/>
          <p:nvPr/>
        </p:nvSpPr>
        <p:spPr>
          <a:xfrm>
            <a:off x="1993692" y="1543987"/>
            <a:ext cx="1552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Text editor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BBCE1-5F4C-5044-8365-EAC45B311366}"/>
              </a:ext>
            </a:extLst>
          </p:cNvPr>
          <p:cNvSpPr txBox="1"/>
          <p:nvPr/>
        </p:nvSpPr>
        <p:spPr>
          <a:xfrm>
            <a:off x="7793869" y="1543987"/>
            <a:ext cx="2390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Terminal window</a:t>
            </a:r>
          </a:p>
        </p:txBody>
      </p:sp>
    </p:spTree>
    <p:extLst>
      <p:ext uri="{BB962C8B-B14F-4D97-AF65-F5344CB8AC3E}">
        <p14:creationId xmlns:p14="http://schemas.microsoft.com/office/powerpoint/2010/main" val="265176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62839-A769-AB4D-9FA5-AE1A3247E6CF}"/>
              </a:ext>
            </a:extLst>
          </p:cNvPr>
          <p:cNvSpPr txBox="1"/>
          <p:nvPr/>
        </p:nvSpPr>
        <p:spPr>
          <a:xfrm>
            <a:off x="191386" y="159488"/>
            <a:ext cx="5161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Programming environments: IDEs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2494AF-265F-484A-8AD6-E1682262F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29" y="820270"/>
            <a:ext cx="8854717" cy="583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62839-A769-AB4D-9FA5-AE1A3247E6CF}"/>
              </a:ext>
            </a:extLst>
          </p:cNvPr>
          <p:cNvSpPr txBox="1"/>
          <p:nvPr/>
        </p:nvSpPr>
        <p:spPr>
          <a:xfrm>
            <a:off x="191386" y="159488"/>
            <a:ext cx="614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Programming environments: Notebooks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4D5E1-DB8C-A94C-91FC-11ADE5935C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12"/>
          <a:stretch/>
        </p:blipFill>
        <p:spPr>
          <a:xfrm>
            <a:off x="398742" y="1035424"/>
            <a:ext cx="7012042" cy="49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3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234</Words>
  <Application>Microsoft Macintosh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2020-01-08T14:01:58Z</dcterms:created>
  <dcterms:modified xsi:type="dcterms:W3CDTF">2020-01-08T16:20:37Z</dcterms:modified>
</cp:coreProperties>
</file>