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1F-491C-426E-8C7F-EADE183C647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CE83-876C-42A7-976E-75563C986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1F-491C-426E-8C7F-EADE183C647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CE83-876C-42A7-976E-75563C986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1F-491C-426E-8C7F-EADE183C647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CE83-876C-42A7-976E-75563C986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1F-491C-426E-8C7F-EADE183C647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CE83-876C-42A7-976E-75563C986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1F-491C-426E-8C7F-EADE183C647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CE83-876C-42A7-976E-75563C986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1F-491C-426E-8C7F-EADE183C647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CE83-876C-42A7-976E-75563C986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1F-491C-426E-8C7F-EADE183C647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CE83-876C-42A7-976E-75563C986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1F-491C-426E-8C7F-EADE183C647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CE83-876C-42A7-976E-75563C986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1F-491C-426E-8C7F-EADE183C647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CE83-876C-42A7-976E-75563C986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1F-491C-426E-8C7F-EADE183C647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CE83-876C-42A7-976E-75563C986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1F-491C-426E-8C7F-EADE183C647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CE83-876C-42A7-976E-75563C986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3F91F-491C-426E-8C7F-EADE183C647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9CE83-876C-42A7-976E-75563C9866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computer\Desktop\Antyakshari\chitrageete2.ppsx" TargetMode="External"/><Relationship Id="rId2" Type="http://schemas.openxmlformats.org/officeDocument/2006/relationships/hyperlink" Target="file:///C:\Users\computer\Desktop\Antyakshari\chitrageete1.pps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file:///C:\Users\computer\Desktop\Antyakshari\chitrageete5.ppsx" TargetMode="External"/><Relationship Id="rId5" Type="http://schemas.openxmlformats.org/officeDocument/2006/relationships/hyperlink" Target="file:///C:\Users\computer\Desktop\Antyakshari\chitrageete4.ppsx" TargetMode="External"/><Relationship Id="rId4" Type="http://schemas.openxmlformats.org/officeDocument/2006/relationships/hyperlink" Target="file:///C:\Users\computer\Desktop\Antyakshari\chitrageete3.pps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uad Arrow 1">
            <a:hlinkClick r:id="rId2" action="ppaction://hlinkpres?slideindex=1&amp;slidetitle="/>
          </p:cNvPr>
          <p:cNvSpPr/>
          <p:nvPr/>
        </p:nvSpPr>
        <p:spPr>
          <a:xfrm>
            <a:off x="609600" y="762000"/>
            <a:ext cx="762000" cy="6858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Quad Arrow 2">
            <a:hlinkClick r:id="rId3" action="ppaction://hlinkpres?slideindex=1&amp;slidetitle="/>
          </p:cNvPr>
          <p:cNvSpPr/>
          <p:nvPr/>
        </p:nvSpPr>
        <p:spPr>
          <a:xfrm>
            <a:off x="2286000" y="762000"/>
            <a:ext cx="762000" cy="6858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Quad Arrow 3">
            <a:hlinkClick r:id="rId4" action="ppaction://hlinkpres?slideindex=1&amp;slidetitle="/>
          </p:cNvPr>
          <p:cNvSpPr/>
          <p:nvPr/>
        </p:nvSpPr>
        <p:spPr>
          <a:xfrm>
            <a:off x="609600" y="1905000"/>
            <a:ext cx="762000" cy="6858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Quad Arrow 4">
            <a:hlinkClick r:id="rId5" action="ppaction://hlinkpres?slideindex=1&amp;slidetitle="/>
          </p:cNvPr>
          <p:cNvSpPr/>
          <p:nvPr/>
        </p:nvSpPr>
        <p:spPr>
          <a:xfrm>
            <a:off x="2286000" y="1905000"/>
            <a:ext cx="762000" cy="6858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Quad Arrow 5">
            <a:hlinkClick r:id="rId6" action="ppaction://hlinkpres?slideindex=1&amp;slidetitle="/>
          </p:cNvPr>
          <p:cNvSpPr/>
          <p:nvPr/>
        </p:nvSpPr>
        <p:spPr>
          <a:xfrm>
            <a:off x="1371600" y="3200400"/>
            <a:ext cx="762000" cy="6858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computer</dc:creator>
  <cp:lastModifiedBy>computer</cp:lastModifiedBy>
  <cp:revision>1</cp:revision>
  <dcterms:created xsi:type="dcterms:W3CDTF">2015-10-09T05:49:21Z</dcterms:created>
  <dcterms:modified xsi:type="dcterms:W3CDTF">2015-10-09T05:51:53Z</dcterms:modified>
</cp:coreProperties>
</file>