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30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31573-5FEA-49B1-8CF9-F0E02E15370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4F8D9C6-3297-4579-9A5D-B05687F48AD2}">
      <dgm:prSet/>
      <dgm:spPr/>
      <dgm:t>
        <a:bodyPr/>
        <a:lstStyle/>
        <a:p>
          <a:r>
            <a:rPr lang="en-US"/>
            <a:t>Democratize exoplanet discovery using AI and immersive visualization.</a:t>
          </a:r>
        </a:p>
      </dgm:t>
    </dgm:pt>
    <dgm:pt modelId="{F56CC23A-37F2-404B-B590-F94E6A65C2E5}" type="parTrans" cxnId="{BFE4204F-3047-4DEA-8D21-2025C2ED1229}">
      <dgm:prSet/>
      <dgm:spPr/>
      <dgm:t>
        <a:bodyPr/>
        <a:lstStyle/>
        <a:p>
          <a:endParaRPr lang="en-US"/>
        </a:p>
      </dgm:t>
    </dgm:pt>
    <dgm:pt modelId="{97BCF70A-6A6D-4331-BC76-E855B90A5C30}" type="sibTrans" cxnId="{BFE4204F-3047-4DEA-8D21-2025C2ED1229}">
      <dgm:prSet/>
      <dgm:spPr/>
      <dgm:t>
        <a:bodyPr/>
        <a:lstStyle/>
        <a:p>
          <a:endParaRPr lang="en-US"/>
        </a:p>
      </dgm:t>
    </dgm:pt>
    <dgm:pt modelId="{90AF524A-E4B4-4FD3-9B73-F8BC541D09FC}">
      <dgm:prSet/>
      <dgm:spPr/>
      <dgm:t>
        <a:bodyPr/>
        <a:lstStyle/>
        <a:p>
          <a:r>
            <a:rPr lang="en-US"/>
            <a:t>Enable both researchers and students to explore exoplanetary systems interactively.</a:t>
          </a:r>
        </a:p>
      </dgm:t>
    </dgm:pt>
    <dgm:pt modelId="{9A7B9076-1FDE-42B1-9257-209ECEBBB345}" type="parTrans" cxnId="{C2533A3D-518E-45B8-925B-4E73CA50C232}">
      <dgm:prSet/>
      <dgm:spPr/>
      <dgm:t>
        <a:bodyPr/>
        <a:lstStyle/>
        <a:p>
          <a:endParaRPr lang="en-US"/>
        </a:p>
      </dgm:t>
    </dgm:pt>
    <dgm:pt modelId="{4B898672-4D6D-42C3-915E-346C9A0B333A}" type="sibTrans" cxnId="{C2533A3D-518E-45B8-925B-4E73CA50C232}">
      <dgm:prSet/>
      <dgm:spPr/>
      <dgm:t>
        <a:bodyPr/>
        <a:lstStyle/>
        <a:p>
          <a:endParaRPr lang="en-US"/>
        </a:p>
      </dgm:t>
    </dgm:pt>
    <dgm:pt modelId="{37639366-4D3A-4F6D-A36D-DE17B1268019}">
      <dgm:prSet/>
      <dgm:spPr/>
      <dgm:t>
        <a:bodyPr/>
        <a:lstStyle/>
        <a:p>
          <a:r>
            <a:rPr lang="en-US"/>
            <a:t>Inspire curiosity about space exploration by making data engaging and accessible.</a:t>
          </a:r>
        </a:p>
      </dgm:t>
    </dgm:pt>
    <dgm:pt modelId="{DF9FAD54-5E27-4855-AB42-08CC0F2CDA89}" type="parTrans" cxnId="{0336D71E-4D59-4747-A07A-8AE1E2819BF6}">
      <dgm:prSet/>
      <dgm:spPr/>
      <dgm:t>
        <a:bodyPr/>
        <a:lstStyle/>
        <a:p>
          <a:endParaRPr lang="en-US"/>
        </a:p>
      </dgm:t>
    </dgm:pt>
    <dgm:pt modelId="{86A0CF18-D2AE-4DAF-97DD-D3BC799EB5D7}" type="sibTrans" cxnId="{0336D71E-4D59-4747-A07A-8AE1E2819BF6}">
      <dgm:prSet/>
      <dgm:spPr/>
      <dgm:t>
        <a:bodyPr/>
        <a:lstStyle/>
        <a:p>
          <a:endParaRPr lang="en-US"/>
        </a:p>
      </dgm:t>
    </dgm:pt>
    <dgm:pt modelId="{89A05809-AE6D-4C42-B8B4-FE46137B1AD1}" type="pres">
      <dgm:prSet presAssocID="{20831573-5FEA-49B1-8CF9-F0E02E153705}" presName="root" presStyleCnt="0">
        <dgm:presLayoutVars>
          <dgm:dir/>
          <dgm:resizeHandles val="exact"/>
        </dgm:presLayoutVars>
      </dgm:prSet>
      <dgm:spPr/>
    </dgm:pt>
    <dgm:pt modelId="{04CAE790-B3E2-43BD-B8B2-8A494F46A7EE}" type="pres">
      <dgm:prSet presAssocID="{14F8D9C6-3297-4579-9A5D-B05687F48AD2}" presName="compNode" presStyleCnt="0"/>
      <dgm:spPr/>
    </dgm:pt>
    <dgm:pt modelId="{CE629C51-99CA-4404-81EA-32159F606F9D}" type="pres">
      <dgm:prSet presAssocID="{14F8D9C6-3297-4579-9A5D-B05687F48A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A05E12B5-7E50-4B57-B1C5-C5D11C99DA60}" type="pres">
      <dgm:prSet presAssocID="{14F8D9C6-3297-4579-9A5D-B05687F48AD2}" presName="spaceRect" presStyleCnt="0"/>
      <dgm:spPr/>
    </dgm:pt>
    <dgm:pt modelId="{AF23C3A0-7A71-44E6-9F6F-2EB5AF0F18D7}" type="pres">
      <dgm:prSet presAssocID="{14F8D9C6-3297-4579-9A5D-B05687F48AD2}" presName="textRect" presStyleLbl="revTx" presStyleIdx="0" presStyleCnt="3">
        <dgm:presLayoutVars>
          <dgm:chMax val="1"/>
          <dgm:chPref val="1"/>
        </dgm:presLayoutVars>
      </dgm:prSet>
      <dgm:spPr/>
    </dgm:pt>
    <dgm:pt modelId="{5B98CCD4-320E-4E0E-A218-E2DD638026D8}" type="pres">
      <dgm:prSet presAssocID="{97BCF70A-6A6D-4331-BC76-E855B90A5C30}" presName="sibTrans" presStyleCnt="0"/>
      <dgm:spPr/>
    </dgm:pt>
    <dgm:pt modelId="{CC139438-49B0-4E6D-9260-12FE8AF3BF98}" type="pres">
      <dgm:prSet presAssocID="{90AF524A-E4B4-4FD3-9B73-F8BC541D09FC}" presName="compNode" presStyleCnt="0"/>
      <dgm:spPr/>
    </dgm:pt>
    <dgm:pt modelId="{79DBE4A0-9BFD-4444-921C-77A7D2B7490C}" type="pres">
      <dgm:prSet presAssocID="{90AF524A-E4B4-4FD3-9B73-F8BC541D09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66EB6EA8-56B9-4063-A4E2-04021D4A070C}" type="pres">
      <dgm:prSet presAssocID="{90AF524A-E4B4-4FD3-9B73-F8BC541D09FC}" presName="spaceRect" presStyleCnt="0"/>
      <dgm:spPr/>
    </dgm:pt>
    <dgm:pt modelId="{328F6F2F-77E4-4A53-BC2F-B23053F0A82C}" type="pres">
      <dgm:prSet presAssocID="{90AF524A-E4B4-4FD3-9B73-F8BC541D09FC}" presName="textRect" presStyleLbl="revTx" presStyleIdx="1" presStyleCnt="3">
        <dgm:presLayoutVars>
          <dgm:chMax val="1"/>
          <dgm:chPref val="1"/>
        </dgm:presLayoutVars>
      </dgm:prSet>
      <dgm:spPr/>
    </dgm:pt>
    <dgm:pt modelId="{CF6CD7C2-25C3-490B-AB73-15928253948A}" type="pres">
      <dgm:prSet presAssocID="{4B898672-4D6D-42C3-915E-346C9A0B333A}" presName="sibTrans" presStyleCnt="0"/>
      <dgm:spPr/>
    </dgm:pt>
    <dgm:pt modelId="{E7D16B6E-987A-46FC-BDA4-631351AB64E9}" type="pres">
      <dgm:prSet presAssocID="{37639366-4D3A-4F6D-A36D-DE17B1268019}" presName="compNode" presStyleCnt="0"/>
      <dgm:spPr/>
    </dgm:pt>
    <dgm:pt modelId="{55A7B1B8-D5CE-445D-A940-5CC9AE857480}" type="pres">
      <dgm:prSet presAssocID="{37639366-4D3A-4F6D-A36D-DE17B126801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0F06786C-1D99-4E81-B54F-45BD3CA57C81}" type="pres">
      <dgm:prSet presAssocID="{37639366-4D3A-4F6D-A36D-DE17B1268019}" presName="spaceRect" presStyleCnt="0"/>
      <dgm:spPr/>
    </dgm:pt>
    <dgm:pt modelId="{1C4FAF55-1006-4902-B778-E777AF3FD19C}" type="pres">
      <dgm:prSet presAssocID="{37639366-4D3A-4F6D-A36D-DE17B126801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4E2B502-D659-48E2-94EF-E287ADD71BED}" type="presOf" srcId="{14F8D9C6-3297-4579-9A5D-B05687F48AD2}" destId="{AF23C3A0-7A71-44E6-9F6F-2EB5AF0F18D7}" srcOrd="0" destOrd="0" presId="urn:microsoft.com/office/officeart/2018/2/layout/IconLabelList"/>
    <dgm:cxn modelId="{0336D71E-4D59-4747-A07A-8AE1E2819BF6}" srcId="{20831573-5FEA-49B1-8CF9-F0E02E153705}" destId="{37639366-4D3A-4F6D-A36D-DE17B1268019}" srcOrd="2" destOrd="0" parTransId="{DF9FAD54-5E27-4855-AB42-08CC0F2CDA89}" sibTransId="{86A0CF18-D2AE-4DAF-97DD-D3BC799EB5D7}"/>
    <dgm:cxn modelId="{C2533A3D-518E-45B8-925B-4E73CA50C232}" srcId="{20831573-5FEA-49B1-8CF9-F0E02E153705}" destId="{90AF524A-E4B4-4FD3-9B73-F8BC541D09FC}" srcOrd="1" destOrd="0" parTransId="{9A7B9076-1FDE-42B1-9257-209ECEBBB345}" sibTransId="{4B898672-4D6D-42C3-915E-346C9A0B333A}"/>
    <dgm:cxn modelId="{BFE4204F-3047-4DEA-8D21-2025C2ED1229}" srcId="{20831573-5FEA-49B1-8CF9-F0E02E153705}" destId="{14F8D9C6-3297-4579-9A5D-B05687F48AD2}" srcOrd="0" destOrd="0" parTransId="{F56CC23A-37F2-404B-B590-F94E6A65C2E5}" sibTransId="{97BCF70A-6A6D-4331-BC76-E855B90A5C30}"/>
    <dgm:cxn modelId="{6BC12653-DC87-40C0-9FD8-43AC89210BEB}" type="presOf" srcId="{37639366-4D3A-4F6D-A36D-DE17B1268019}" destId="{1C4FAF55-1006-4902-B778-E777AF3FD19C}" srcOrd="0" destOrd="0" presId="urn:microsoft.com/office/officeart/2018/2/layout/IconLabelList"/>
    <dgm:cxn modelId="{2787CB7F-D77E-4FE7-AA67-A5486AF18EA2}" type="presOf" srcId="{90AF524A-E4B4-4FD3-9B73-F8BC541D09FC}" destId="{328F6F2F-77E4-4A53-BC2F-B23053F0A82C}" srcOrd="0" destOrd="0" presId="urn:microsoft.com/office/officeart/2018/2/layout/IconLabelList"/>
    <dgm:cxn modelId="{3DD7C3CF-86FA-43F8-9AFB-B9FEFC4CBFB8}" type="presOf" srcId="{20831573-5FEA-49B1-8CF9-F0E02E153705}" destId="{89A05809-AE6D-4C42-B8B4-FE46137B1AD1}" srcOrd="0" destOrd="0" presId="urn:microsoft.com/office/officeart/2018/2/layout/IconLabelList"/>
    <dgm:cxn modelId="{A9BA6311-E7C6-4187-9B0A-A64A4D733AD9}" type="presParOf" srcId="{89A05809-AE6D-4C42-B8B4-FE46137B1AD1}" destId="{04CAE790-B3E2-43BD-B8B2-8A494F46A7EE}" srcOrd="0" destOrd="0" presId="urn:microsoft.com/office/officeart/2018/2/layout/IconLabelList"/>
    <dgm:cxn modelId="{68829BB5-C4DB-417A-AB21-C827EA82D1F8}" type="presParOf" srcId="{04CAE790-B3E2-43BD-B8B2-8A494F46A7EE}" destId="{CE629C51-99CA-4404-81EA-32159F606F9D}" srcOrd="0" destOrd="0" presId="urn:microsoft.com/office/officeart/2018/2/layout/IconLabelList"/>
    <dgm:cxn modelId="{1ED87D0D-13A0-4256-B9FD-8323E41EDCCC}" type="presParOf" srcId="{04CAE790-B3E2-43BD-B8B2-8A494F46A7EE}" destId="{A05E12B5-7E50-4B57-B1C5-C5D11C99DA60}" srcOrd="1" destOrd="0" presId="urn:microsoft.com/office/officeart/2018/2/layout/IconLabelList"/>
    <dgm:cxn modelId="{4E3FBAF7-3E6D-46CF-950A-09B2B3F8F36E}" type="presParOf" srcId="{04CAE790-B3E2-43BD-B8B2-8A494F46A7EE}" destId="{AF23C3A0-7A71-44E6-9F6F-2EB5AF0F18D7}" srcOrd="2" destOrd="0" presId="urn:microsoft.com/office/officeart/2018/2/layout/IconLabelList"/>
    <dgm:cxn modelId="{E9F0D00C-D62E-47D1-A169-361D6E06AB05}" type="presParOf" srcId="{89A05809-AE6D-4C42-B8B4-FE46137B1AD1}" destId="{5B98CCD4-320E-4E0E-A218-E2DD638026D8}" srcOrd="1" destOrd="0" presId="urn:microsoft.com/office/officeart/2018/2/layout/IconLabelList"/>
    <dgm:cxn modelId="{9C2FD1C6-65B0-4628-9A8C-526F5E0C4A25}" type="presParOf" srcId="{89A05809-AE6D-4C42-B8B4-FE46137B1AD1}" destId="{CC139438-49B0-4E6D-9260-12FE8AF3BF98}" srcOrd="2" destOrd="0" presId="urn:microsoft.com/office/officeart/2018/2/layout/IconLabelList"/>
    <dgm:cxn modelId="{57B50210-206E-438C-B914-8D954B56F65C}" type="presParOf" srcId="{CC139438-49B0-4E6D-9260-12FE8AF3BF98}" destId="{79DBE4A0-9BFD-4444-921C-77A7D2B7490C}" srcOrd="0" destOrd="0" presId="urn:microsoft.com/office/officeart/2018/2/layout/IconLabelList"/>
    <dgm:cxn modelId="{7727ACEB-3512-4F16-8C0C-09B4974370EF}" type="presParOf" srcId="{CC139438-49B0-4E6D-9260-12FE8AF3BF98}" destId="{66EB6EA8-56B9-4063-A4E2-04021D4A070C}" srcOrd="1" destOrd="0" presId="urn:microsoft.com/office/officeart/2018/2/layout/IconLabelList"/>
    <dgm:cxn modelId="{0B080CBF-9D68-497E-81D4-03AE2EF8D6B3}" type="presParOf" srcId="{CC139438-49B0-4E6D-9260-12FE8AF3BF98}" destId="{328F6F2F-77E4-4A53-BC2F-B23053F0A82C}" srcOrd="2" destOrd="0" presId="urn:microsoft.com/office/officeart/2018/2/layout/IconLabelList"/>
    <dgm:cxn modelId="{7CB0C848-EF88-49A3-88EB-7818F5C723B1}" type="presParOf" srcId="{89A05809-AE6D-4C42-B8B4-FE46137B1AD1}" destId="{CF6CD7C2-25C3-490B-AB73-15928253948A}" srcOrd="3" destOrd="0" presId="urn:microsoft.com/office/officeart/2018/2/layout/IconLabelList"/>
    <dgm:cxn modelId="{8946FC55-CB8A-41D0-8CC6-CAE69AD24321}" type="presParOf" srcId="{89A05809-AE6D-4C42-B8B4-FE46137B1AD1}" destId="{E7D16B6E-987A-46FC-BDA4-631351AB64E9}" srcOrd="4" destOrd="0" presId="urn:microsoft.com/office/officeart/2018/2/layout/IconLabelList"/>
    <dgm:cxn modelId="{C68E9B61-32D1-4BAD-85CE-C1053D77FD98}" type="presParOf" srcId="{E7D16B6E-987A-46FC-BDA4-631351AB64E9}" destId="{55A7B1B8-D5CE-445D-A940-5CC9AE857480}" srcOrd="0" destOrd="0" presId="urn:microsoft.com/office/officeart/2018/2/layout/IconLabelList"/>
    <dgm:cxn modelId="{FABA9127-E912-4FF8-902B-9BFE102F9506}" type="presParOf" srcId="{E7D16B6E-987A-46FC-BDA4-631351AB64E9}" destId="{0F06786C-1D99-4E81-B54F-45BD3CA57C81}" srcOrd="1" destOrd="0" presId="urn:microsoft.com/office/officeart/2018/2/layout/IconLabelList"/>
    <dgm:cxn modelId="{C9E46D9C-9093-43AB-B6C2-D01E9B9F78CD}" type="presParOf" srcId="{E7D16B6E-987A-46FC-BDA4-631351AB64E9}" destId="{1C4FAF55-1006-4902-B778-E777AF3FD19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84CE46-736B-4D80-993E-6F7F9C08D6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78588E-7470-486B-B3FC-B06CC0D9D7FE}">
      <dgm:prSet/>
      <dgm:spPr/>
      <dgm:t>
        <a:bodyPr/>
        <a:lstStyle/>
        <a:p>
          <a:r>
            <a:rPr lang="en-US"/>
            <a:t>AI-powered classification of exoplanet habitability.</a:t>
          </a:r>
        </a:p>
      </dgm:t>
    </dgm:pt>
    <dgm:pt modelId="{F6C763D6-F3EC-4290-962D-2449A920CA92}" type="parTrans" cxnId="{972C465D-1DDC-4684-8529-E19F7B4504C7}">
      <dgm:prSet/>
      <dgm:spPr/>
      <dgm:t>
        <a:bodyPr/>
        <a:lstStyle/>
        <a:p>
          <a:endParaRPr lang="en-US"/>
        </a:p>
      </dgm:t>
    </dgm:pt>
    <dgm:pt modelId="{586DEB00-6255-4C32-85F0-70D73EB9DA1B}" type="sibTrans" cxnId="{972C465D-1DDC-4684-8529-E19F7B4504C7}">
      <dgm:prSet/>
      <dgm:spPr/>
      <dgm:t>
        <a:bodyPr/>
        <a:lstStyle/>
        <a:p>
          <a:endParaRPr lang="en-US"/>
        </a:p>
      </dgm:t>
    </dgm:pt>
    <dgm:pt modelId="{F72CD0D9-2363-47B0-85C0-AA0F86143042}">
      <dgm:prSet/>
      <dgm:spPr/>
      <dgm:t>
        <a:bodyPr/>
        <a:lstStyle/>
        <a:p>
          <a:r>
            <a:rPr lang="en-US"/>
            <a:t>AR/VR-based 3D visualizations of planetary systems.</a:t>
          </a:r>
        </a:p>
      </dgm:t>
    </dgm:pt>
    <dgm:pt modelId="{33791216-A069-473C-AB2C-DF8A35DE8BAA}" type="parTrans" cxnId="{E23BB69F-F2A8-4D64-9747-93B4178B2B50}">
      <dgm:prSet/>
      <dgm:spPr/>
      <dgm:t>
        <a:bodyPr/>
        <a:lstStyle/>
        <a:p>
          <a:endParaRPr lang="en-US"/>
        </a:p>
      </dgm:t>
    </dgm:pt>
    <dgm:pt modelId="{F15B216B-BD86-476E-B6B9-4159955D68C3}" type="sibTrans" cxnId="{E23BB69F-F2A8-4D64-9747-93B4178B2B50}">
      <dgm:prSet/>
      <dgm:spPr/>
      <dgm:t>
        <a:bodyPr/>
        <a:lstStyle/>
        <a:p>
          <a:endParaRPr lang="en-US"/>
        </a:p>
      </dgm:t>
    </dgm:pt>
    <dgm:pt modelId="{6DE96158-75CA-4B78-9E0C-C931CA9DB0C0}">
      <dgm:prSet/>
      <dgm:spPr/>
      <dgm:t>
        <a:bodyPr/>
        <a:lstStyle/>
        <a:p>
          <a:r>
            <a:rPr lang="en-US"/>
            <a:t>Integration with NASA datasets for real-time updates.</a:t>
          </a:r>
        </a:p>
      </dgm:t>
    </dgm:pt>
    <dgm:pt modelId="{4440A6AB-A3C0-42C1-8A21-D960272FA628}" type="parTrans" cxnId="{C713A039-4E6A-4110-81DE-6A41728A64D4}">
      <dgm:prSet/>
      <dgm:spPr/>
      <dgm:t>
        <a:bodyPr/>
        <a:lstStyle/>
        <a:p>
          <a:endParaRPr lang="en-US"/>
        </a:p>
      </dgm:t>
    </dgm:pt>
    <dgm:pt modelId="{98E4F729-7E25-4BBF-9517-C865DF4C32D3}" type="sibTrans" cxnId="{C713A039-4E6A-4110-81DE-6A41728A64D4}">
      <dgm:prSet/>
      <dgm:spPr/>
      <dgm:t>
        <a:bodyPr/>
        <a:lstStyle/>
        <a:p>
          <a:endParaRPr lang="en-US"/>
        </a:p>
      </dgm:t>
    </dgm:pt>
    <dgm:pt modelId="{5531ACC8-36E8-45D8-AE4D-F5F8189B3303}">
      <dgm:prSet/>
      <dgm:spPr/>
      <dgm:t>
        <a:bodyPr/>
        <a:lstStyle/>
        <a:p>
          <a:r>
            <a:rPr lang="en-US"/>
            <a:t>Interactive educational modules for students.</a:t>
          </a:r>
        </a:p>
      </dgm:t>
    </dgm:pt>
    <dgm:pt modelId="{35C18FD1-797C-4D1E-8B1C-D448F27A60A2}" type="parTrans" cxnId="{3A5E28AE-3DC4-47BE-AD1C-22F3121102EA}">
      <dgm:prSet/>
      <dgm:spPr/>
      <dgm:t>
        <a:bodyPr/>
        <a:lstStyle/>
        <a:p>
          <a:endParaRPr lang="en-US"/>
        </a:p>
      </dgm:t>
    </dgm:pt>
    <dgm:pt modelId="{8503F048-DB51-4D6B-B71C-ADDEED67086E}" type="sibTrans" cxnId="{3A5E28AE-3DC4-47BE-AD1C-22F3121102EA}">
      <dgm:prSet/>
      <dgm:spPr/>
      <dgm:t>
        <a:bodyPr/>
        <a:lstStyle/>
        <a:p>
          <a:endParaRPr lang="en-US"/>
        </a:p>
      </dgm:t>
    </dgm:pt>
    <dgm:pt modelId="{8F87FF43-1B57-46B0-9EC3-049D2CB475D9}" type="pres">
      <dgm:prSet presAssocID="{FB84CE46-736B-4D80-993E-6F7F9C08D6A6}" presName="root" presStyleCnt="0">
        <dgm:presLayoutVars>
          <dgm:dir/>
          <dgm:resizeHandles val="exact"/>
        </dgm:presLayoutVars>
      </dgm:prSet>
      <dgm:spPr/>
    </dgm:pt>
    <dgm:pt modelId="{D8DAD989-7A2C-4ED7-A3ED-C50A44913E59}" type="pres">
      <dgm:prSet presAssocID="{3578588E-7470-486B-B3FC-B06CC0D9D7FE}" presName="compNode" presStyleCnt="0"/>
      <dgm:spPr/>
    </dgm:pt>
    <dgm:pt modelId="{0B33F53A-1B3A-413F-85CE-8D387BC458CB}" type="pres">
      <dgm:prSet presAssocID="{3578588E-7470-486B-B3FC-B06CC0D9D7FE}" presName="bgRect" presStyleLbl="bgShp" presStyleIdx="0" presStyleCnt="4"/>
      <dgm:spPr/>
    </dgm:pt>
    <dgm:pt modelId="{503747B6-07BA-4B7C-A618-8F10961D162F}" type="pres">
      <dgm:prSet presAssocID="{3578588E-7470-486B-B3FC-B06CC0D9D7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5D79A06-0473-455D-AA93-AE222FC82B66}" type="pres">
      <dgm:prSet presAssocID="{3578588E-7470-486B-B3FC-B06CC0D9D7FE}" presName="spaceRect" presStyleCnt="0"/>
      <dgm:spPr/>
    </dgm:pt>
    <dgm:pt modelId="{82BDD344-5338-4C0C-8F38-3578870607DD}" type="pres">
      <dgm:prSet presAssocID="{3578588E-7470-486B-B3FC-B06CC0D9D7FE}" presName="parTx" presStyleLbl="revTx" presStyleIdx="0" presStyleCnt="4">
        <dgm:presLayoutVars>
          <dgm:chMax val="0"/>
          <dgm:chPref val="0"/>
        </dgm:presLayoutVars>
      </dgm:prSet>
      <dgm:spPr/>
    </dgm:pt>
    <dgm:pt modelId="{41A22B25-62C4-4233-AEF8-8D5C26017F7A}" type="pres">
      <dgm:prSet presAssocID="{586DEB00-6255-4C32-85F0-70D73EB9DA1B}" presName="sibTrans" presStyleCnt="0"/>
      <dgm:spPr/>
    </dgm:pt>
    <dgm:pt modelId="{9583F7FD-961F-4A2F-AAAB-E6F8CF46B2A1}" type="pres">
      <dgm:prSet presAssocID="{F72CD0D9-2363-47B0-85C0-AA0F86143042}" presName="compNode" presStyleCnt="0"/>
      <dgm:spPr/>
    </dgm:pt>
    <dgm:pt modelId="{1FBCB494-D266-493F-89C9-34182284E737}" type="pres">
      <dgm:prSet presAssocID="{F72CD0D9-2363-47B0-85C0-AA0F86143042}" presName="bgRect" presStyleLbl="bgShp" presStyleIdx="1" presStyleCnt="4"/>
      <dgm:spPr/>
    </dgm:pt>
    <dgm:pt modelId="{C62E3415-563D-40BE-A6B1-0218F951ADE2}" type="pres">
      <dgm:prSet presAssocID="{F72CD0D9-2363-47B0-85C0-AA0F8614304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6D3BB71F-259A-4A90-A56B-EBA1DCB27CB3}" type="pres">
      <dgm:prSet presAssocID="{F72CD0D9-2363-47B0-85C0-AA0F86143042}" presName="spaceRect" presStyleCnt="0"/>
      <dgm:spPr/>
    </dgm:pt>
    <dgm:pt modelId="{0D3A87D4-E038-4E9F-8A0C-210890F6AC4D}" type="pres">
      <dgm:prSet presAssocID="{F72CD0D9-2363-47B0-85C0-AA0F86143042}" presName="parTx" presStyleLbl="revTx" presStyleIdx="1" presStyleCnt="4">
        <dgm:presLayoutVars>
          <dgm:chMax val="0"/>
          <dgm:chPref val="0"/>
        </dgm:presLayoutVars>
      </dgm:prSet>
      <dgm:spPr/>
    </dgm:pt>
    <dgm:pt modelId="{16502159-A248-40E3-B8E6-08B3F30BD46E}" type="pres">
      <dgm:prSet presAssocID="{F15B216B-BD86-476E-B6B9-4159955D68C3}" presName="sibTrans" presStyleCnt="0"/>
      <dgm:spPr/>
    </dgm:pt>
    <dgm:pt modelId="{6854D1E2-586A-440D-8267-5C48C04AD7B4}" type="pres">
      <dgm:prSet presAssocID="{6DE96158-75CA-4B78-9E0C-C931CA9DB0C0}" presName="compNode" presStyleCnt="0"/>
      <dgm:spPr/>
    </dgm:pt>
    <dgm:pt modelId="{ED931C31-1FAA-4C18-AD15-822838869AE3}" type="pres">
      <dgm:prSet presAssocID="{6DE96158-75CA-4B78-9E0C-C931CA9DB0C0}" presName="bgRect" presStyleLbl="bgShp" presStyleIdx="2" presStyleCnt="4"/>
      <dgm:spPr/>
    </dgm:pt>
    <dgm:pt modelId="{F3D591CB-5476-4C2C-9335-95D0B6FE7FC1}" type="pres">
      <dgm:prSet presAssocID="{6DE96158-75CA-4B78-9E0C-C931CA9DB0C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C89D8F5-5547-48D8-A718-F3F1A7FE1C63}" type="pres">
      <dgm:prSet presAssocID="{6DE96158-75CA-4B78-9E0C-C931CA9DB0C0}" presName="spaceRect" presStyleCnt="0"/>
      <dgm:spPr/>
    </dgm:pt>
    <dgm:pt modelId="{B31FFCAF-BC59-4C6C-9A54-3A73DDAC8364}" type="pres">
      <dgm:prSet presAssocID="{6DE96158-75CA-4B78-9E0C-C931CA9DB0C0}" presName="parTx" presStyleLbl="revTx" presStyleIdx="2" presStyleCnt="4">
        <dgm:presLayoutVars>
          <dgm:chMax val="0"/>
          <dgm:chPref val="0"/>
        </dgm:presLayoutVars>
      </dgm:prSet>
      <dgm:spPr/>
    </dgm:pt>
    <dgm:pt modelId="{1DCA988D-252B-417F-A35A-FDD7FC282FD1}" type="pres">
      <dgm:prSet presAssocID="{98E4F729-7E25-4BBF-9517-C865DF4C32D3}" presName="sibTrans" presStyleCnt="0"/>
      <dgm:spPr/>
    </dgm:pt>
    <dgm:pt modelId="{EFECF75A-137F-49BF-A10F-D7473DAC1BCC}" type="pres">
      <dgm:prSet presAssocID="{5531ACC8-36E8-45D8-AE4D-F5F8189B3303}" presName="compNode" presStyleCnt="0"/>
      <dgm:spPr/>
    </dgm:pt>
    <dgm:pt modelId="{085B644B-0BE4-4453-AD56-4E0393D13E8A}" type="pres">
      <dgm:prSet presAssocID="{5531ACC8-36E8-45D8-AE4D-F5F8189B3303}" presName="bgRect" presStyleLbl="bgShp" presStyleIdx="3" presStyleCnt="4"/>
      <dgm:spPr/>
    </dgm:pt>
    <dgm:pt modelId="{B4DEED48-5E42-489A-A822-31727D0F8BC8}" type="pres">
      <dgm:prSet presAssocID="{5531ACC8-36E8-45D8-AE4D-F5F8189B330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278FD69-54ED-4048-AB39-543436679C78}" type="pres">
      <dgm:prSet presAssocID="{5531ACC8-36E8-45D8-AE4D-F5F8189B3303}" presName="spaceRect" presStyleCnt="0"/>
      <dgm:spPr/>
    </dgm:pt>
    <dgm:pt modelId="{B0DD0E9E-CC77-4373-8F7C-0C26C3284399}" type="pres">
      <dgm:prSet presAssocID="{5531ACC8-36E8-45D8-AE4D-F5F8189B330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713A039-4E6A-4110-81DE-6A41728A64D4}" srcId="{FB84CE46-736B-4D80-993E-6F7F9C08D6A6}" destId="{6DE96158-75CA-4B78-9E0C-C931CA9DB0C0}" srcOrd="2" destOrd="0" parTransId="{4440A6AB-A3C0-42C1-8A21-D960272FA628}" sibTransId="{98E4F729-7E25-4BBF-9517-C865DF4C32D3}"/>
    <dgm:cxn modelId="{972C465D-1DDC-4684-8529-E19F7B4504C7}" srcId="{FB84CE46-736B-4D80-993E-6F7F9C08D6A6}" destId="{3578588E-7470-486B-B3FC-B06CC0D9D7FE}" srcOrd="0" destOrd="0" parTransId="{F6C763D6-F3EC-4290-962D-2449A920CA92}" sibTransId="{586DEB00-6255-4C32-85F0-70D73EB9DA1B}"/>
    <dgm:cxn modelId="{4FD35163-5680-4883-8878-BE4538BDB025}" type="presOf" srcId="{3578588E-7470-486B-B3FC-B06CC0D9D7FE}" destId="{82BDD344-5338-4C0C-8F38-3578870607DD}" srcOrd="0" destOrd="0" presId="urn:microsoft.com/office/officeart/2018/2/layout/IconVerticalSolidList"/>
    <dgm:cxn modelId="{F0D31647-F5B8-4D94-B311-27F39E6712C0}" type="presOf" srcId="{FB84CE46-736B-4D80-993E-6F7F9C08D6A6}" destId="{8F87FF43-1B57-46B0-9EC3-049D2CB475D9}" srcOrd="0" destOrd="0" presId="urn:microsoft.com/office/officeart/2018/2/layout/IconVerticalSolidList"/>
    <dgm:cxn modelId="{0D6B8657-84E8-496A-9C87-6F451D4A5093}" type="presOf" srcId="{6DE96158-75CA-4B78-9E0C-C931CA9DB0C0}" destId="{B31FFCAF-BC59-4C6C-9A54-3A73DDAC8364}" srcOrd="0" destOrd="0" presId="urn:microsoft.com/office/officeart/2018/2/layout/IconVerticalSolidList"/>
    <dgm:cxn modelId="{54984B98-51FC-43BE-BC15-F0BA2A5D0A94}" type="presOf" srcId="{5531ACC8-36E8-45D8-AE4D-F5F8189B3303}" destId="{B0DD0E9E-CC77-4373-8F7C-0C26C3284399}" srcOrd="0" destOrd="0" presId="urn:microsoft.com/office/officeart/2018/2/layout/IconVerticalSolidList"/>
    <dgm:cxn modelId="{E23BB69F-F2A8-4D64-9747-93B4178B2B50}" srcId="{FB84CE46-736B-4D80-993E-6F7F9C08D6A6}" destId="{F72CD0D9-2363-47B0-85C0-AA0F86143042}" srcOrd="1" destOrd="0" parTransId="{33791216-A069-473C-AB2C-DF8A35DE8BAA}" sibTransId="{F15B216B-BD86-476E-B6B9-4159955D68C3}"/>
    <dgm:cxn modelId="{3A5E28AE-3DC4-47BE-AD1C-22F3121102EA}" srcId="{FB84CE46-736B-4D80-993E-6F7F9C08D6A6}" destId="{5531ACC8-36E8-45D8-AE4D-F5F8189B3303}" srcOrd="3" destOrd="0" parTransId="{35C18FD1-797C-4D1E-8B1C-D448F27A60A2}" sibTransId="{8503F048-DB51-4D6B-B71C-ADDEED67086E}"/>
    <dgm:cxn modelId="{08C878C9-0F2D-40E5-903A-7B93F06FFC2B}" type="presOf" srcId="{F72CD0D9-2363-47B0-85C0-AA0F86143042}" destId="{0D3A87D4-E038-4E9F-8A0C-210890F6AC4D}" srcOrd="0" destOrd="0" presId="urn:microsoft.com/office/officeart/2018/2/layout/IconVerticalSolidList"/>
    <dgm:cxn modelId="{7AEB8955-7941-45E5-B83B-73B2F4582B8B}" type="presParOf" srcId="{8F87FF43-1B57-46B0-9EC3-049D2CB475D9}" destId="{D8DAD989-7A2C-4ED7-A3ED-C50A44913E59}" srcOrd="0" destOrd="0" presId="urn:microsoft.com/office/officeart/2018/2/layout/IconVerticalSolidList"/>
    <dgm:cxn modelId="{ADE3886F-135B-4331-94FC-1686E5C98A20}" type="presParOf" srcId="{D8DAD989-7A2C-4ED7-A3ED-C50A44913E59}" destId="{0B33F53A-1B3A-413F-85CE-8D387BC458CB}" srcOrd="0" destOrd="0" presId="urn:microsoft.com/office/officeart/2018/2/layout/IconVerticalSolidList"/>
    <dgm:cxn modelId="{7C4AD68A-4DF2-407B-8247-0869DDD36165}" type="presParOf" srcId="{D8DAD989-7A2C-4ED7-A3ED-C50A44913E59}" destId="{503747B6-07BA-4B7C-A618-8F10961D162F}" srcOrd="1" destOrd="0" presId="urn:microsoft.com/office/officeart/2018/2/layout/IconVerticalSolidList"/>
    <dgm:cxn modelId="{5A16E0BB-ECA3-49EB-918E-AE88E55AD022}" type="presParOf" srcId="{D8DAD989-7A2C-4ED7-A3ED-C50A44913E59}" destId="{35D79A06-0473-455D-AA93-AE222FC82B66}" srcOrd="2" destOrd="0" presId="urn:microsoft.com/office/officeart/2018/2/layout/IconVerticalSolidList"/>
    <dgm:cxn modelId="{621E9412-BE7E-4553-99DC-7E6E9293E4FB}" type="presParOf" srcId="{D8DAD989-7A2C-4ED7-A3ED-C50A44913E59}" destId="{82BDD344-5338-4C0C-8F38-3578870607DD}" srcOrd="3" destOrd="0" presId="urn:microsoft.com/office/officeart/2018/2/layout/IconVerticalSolidList"/>
    <dgm:cxn modelId="{D8C53060-28BF-4195-A4EE-44B8D8EB270F}" type="presParOf" srcId="{8F87FF43-1B57-46B0-9EC3-049D2CB475D9}" destId="{41A22B25-62C4-4233-AEF8-8D5C26017F7A}" srcOrd="1" destOrd="0" presId="urn:microsoft.com/office/officeart/2018/2/layout/IconVerticalSolidList"/>
    <dgm:cxn modelId="{308D5501-33D7-4407-AA76-C8D937B45BE6}" type="presParOf" srcId="{8F87FF43-1B57-46B0-9EC3-049D2CB475D9}" destId="{9583F7FD-961F-4A2F-AAAB-E6F8CF46B2A1}" srcOrd="2" destOrd="0" presId="urn:microsoft.com/office/officeart/2018/2/layout/IconVerticalSolidList"/>
    <dgm:cxn modelId="{EE296949-6360-4A98-B554-6B6FE5C1C084}" type="presParOf" srcId="{9583F7FD-961F-4A2F-AAAB-E6F8CF46B2A1}" destId="{1FBCB494-D266-493F-89C9-34182284E737}" srcOrd="0" destOrd="0" presId="urn:microsoft.com/office/officeart/2018/2/layout/IconVerticalSolidList"/>
    <dgm:cxn modelId="{4D6258FC-C475-48D5-BB5C-91E1B257C788}" type="presParOf" srcId="{9583F7FD-961F-4A2F-AAAB-E6F8CF46B2A1}" destId="{C62E3415-563D-40BE-A6B1-0218F951ADE2}" srcOrd="1" destOrd="0" presId="urn:microsoft.com/office/officeart/2018/2/layout/IconVerticalSolidList"/>
    <dgm:cxn modelId="{C5CCF3C3-F289-48D9-B8AD-45A237C6E5EB}" type="presParOf" srcId="{9583F7FD-961F-4A2F-AAAB-E6F8CF46B2A1}" destId="{6D3BB71F-259A-4A90-A56B-EBA1DCB27CB3}" srcOrd="2" destOrd="0" presId="urn:microsoft.com/office/officeart/2018/2/layout/IconVerticalSolidList"/>
    <dgm:cxn modelId="{F21A8C7E-EBBB-4DDB-8D55-F585C1BD9D0D}" type="presParOf" srcId="{9583F7FD-961F-4A2F-AAAB-E6F8CF46B2A1}" destId="{0D3A87D4-E038-4E9F-8A0C-210890F6AC4D}" srcOrd="3" destOrd="0" presId="urn:microsoft.com/office/officeart/2018/2/layout/IconVerticalSolidList"/>
    <dgm:cxn modelId="{100E01E6-2949-4D2A-BE68-9A0F4182B193}" type="presParOf" srcId="{8F87FF43-1B57-46B0-9EC3-049D2CB475D9}" destId="{16502159-A248-40E3-B8E6-08B3F30BD46E}" srcOrd="3" destOrd="0" presId="urn:microsoft.com/office/officeart/2018/2/layout/IconVerticalSolidList"/>
    <dgm:cxn modelId="{D1A8A571-7E52-42C6-A202-CFDC80A1CB58}" type="presParOf" srcId="{8F87FF43-1B57-46B0-9EC3-049D2CB475D9}" destId="{6854D1E2-586A-440D-8267-5C48C04AD7B4}" srcOrd="4" destOrd="0" presId="urn:microsoft.com/office/officeart/2018/2/layout/IconVerticalSolidList"/>
    <dgm:cxn modelId="{C1776CD3-46C7-44C5-8F5E-45F624285C4F}" type="presParOf" srcId="{6854D1E2-586A-440D-8267-5C48C04AD7B4}" destId="{ED931C31-1FAA-4C18-AD15-822838869AE3}" srcOrd="0" destOrd="0" presId="urn:microsoft.com/office/officeart/2018/2/layout/IconVerticalSolidList"/>
    <dgm:cxn modelId="{A2DBB1AF-4F29-468F-829E-192957BD93D6}" type="presParOf" srcId="{6854D1E2-586A-440D-8267-5C48C04AD7B4}" destId="{F3D591CB-5476-4C2C-9335-95D0B6FE7FC1}" srcOrd="1" destOrd="0" presId="urn:microsoft.com/office/officeart/2018/2/layout/IconVerticalSolidList"/>
    <dgm:cxn modelId="{742E9156-3238-4847-ABB3-143A69DB7DF9}" type="presParOf" srcId="{6854D1E2-586A-440D-8267-5C48C04AD7B4}" destId="{EC89D8F5-5547-48D8-A718-F3F1A7FE1C63}" srcOrd="2" destOrd="0" presId="urn:microsoft.com/office/officeart/2018/2/layout/IconVerticalSolidList"/>
    <dgm:cxn modelId="{26109B38-67AF-4C39-9C79-D47073D735DB}" type="presParOf" srcId="{6854D1E2-586A-440D-8267-5C48C04AD7B4}" destId="{B31FFCAF-BC59-4C6C-9A54-3A73DDAC8364}" srcOrd="3" destOrd="0" presId="urn:microsoft.com/office/officeart/2018/2/layout/IconVerticalSolidList"/>
    <dgm:cxn modelId="{95B59760-7BD1-489F-B2BF-133A7D87824F}" type="presParOf" srcId="{8F87FF43-1B57-46B0-9EC3-049D2CB475D9}" destId="{1DCA988D-252B-417F-A35A-FDD7FC282FD1}" srcOrd="5" destOrd="0" presId="urn:microsoft.com/office/officeart/2018/2/layout/IconVerticalSolidList"/>
    <dgm:cxn modelId="{07610D79-AD24-4AA3-97B2-B055634B34E2}" type="presParOf" srcId="{8F87FF43-1B57-46B0-9EC3-049D2CB475D9}" destId="{EFECF75A-137F-49BF-A10F-D7473DAC1BCC}" srcOrd="6" destOrd="0" presId="urn:microsoft.com/office/officeart/2018/2/layout/IconVerticalSolidList"/>
    <dgm:cxn modelId="{00B6603C-860E-418C-A3DA-6F459E1D4FE0}" type="presParOf" srcId="{EFECF75A-137F-49BF-A10F-D7473DAC1BCC}" destId="{085B644B-0BE4-4453-AD56-4E0393D13E8A}" srcOrd="0" destOrd="0" presId="urn:microsoft.com/office/officeart/2018/2/layout/IconVerticalSolidList"/>
    <dgm:cxn modelId="{DED0E4A1-06E1-4817-A9B9-35A1084EFB61}" type="presParOf" srcId="{EFECF75A-137F-49BF-A10F-D7473DAC1BCC}" destId="{B4DEED48-5E42-489A-A822-31727D0F8BC8}" srcOrd="1" destOrd="0" presId="urn:microsoft.com/office/officeart/2018/2/layout/IconVerticalSolidList"/>
    <dgm:cxn modelId="{C350C315-8120-4E5D-85AF-6DBB8CA0B038}" type="presParOf" srcId="{EFECF75A-137F-49BF-A10F-D7473DAC1BCC}" destId="{8278FD69-54ED-4048-AB39-543436679C78}" srcOrd="2" destOrd="0" presId="urn:microsoft.com/office/officeart/2018/2/layout/IconVerticalSolidList"/>
    <dgm:cxn modelId="{4D600A88-14B4-4A8A-A86B-C947F10AC2AD}" type="presParOf" srcId="{EFECF75A-137F-49BF-A10F-D7473DAC1BCC}" destId="{B0DD0E9E-CC77-4373-8F7C-0C26C32843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3B2439-1C10-4790-88A4-C14DC2DB4C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36E2D0-9999-44FA-8189-A8709388DBB0}">
      <dgm:prSet/>
      <dgm:spPr/>
      <dgm:t>
        <a:bodyPr/>
        <a:lstStyle/>
        <a:p>
          <a:r>
            <a:rPr lang="en-US"/>
            <a:t>AI/ML: TensorFlow, PyTorch for habitability prediction models.</a:t>
          </a:r>
        </a:p>
      </dgm:t>
    </dgm:pt>
    <dgm:pt modelId="{82732504-A074-45AD-B10D-78A8E4A7C1F0}" type="parTrans" cxnId="{88F82AB7-024C-4B8A-9C69-B37CCF7B57B2}">
      <dgm:prSet/>
      <dgm:spPr/>
      <dgm:t>
        <a:bodyPr/>
        <a:lstStyle/>
        <a:p>
          <a:endParaRPr lang="en-US"/>
        </a:p>
      </dgm:t>
    </dgm:pt>
    <dgm:pt modelId="{6C8BDF00-D573-4915-A586-BC75FE02DB55}" type="sibTrans" cxnId="{88F82AB7-024C-4B8A-9C69-B37CCF7B57B2}">
      <dgm:prSet/>
      <dgm:spPr/>
      <dgm:t>
        <a:bodyPr/>
        <a:lstStyle/>
        <a:p>
          <a:endParaRPr lang="en-US"/>
        </a:p>
      </dgm:t>
    </dgm:pt>
    <dgm:pt modelId="{13D4A5C6-477D-4B85-926B-2FEDAB516F5E}">
      <dgm:prSet/>
      <dgm:spPr/>
      <dgm:t>
        <a:bodyPr/>
        <a:lstStyle/>
        <a:p>
          <a:r>
            <a:rPr lang="en-US"/>
            <a:t>Data: NASA Exoplanet Archive, Gaia mission datasets.</a:t>
          </a:r>
        </a:p>
      </dgm:t>
    </dgm:pt>
    <dgm:pt modelId="{70CF9141-E2D5-4E2B-B7E0-EF67D286110B}" type="parTrans" cxnId="{4E9B781D-6E14-48CB-B78A-F014E49CD787}">
      <dgm:prSet/>
      <dgm:spPr/>
      <dgm:t>
        <a:bodyPr/>
        <a:lstStyle/>
        <a:p>
          <a:endParaRPr lang="en-US"/>
        </a:p>
      </dgm:t>
    </dgm:pt>
    <dgm:pt modelId="{97B25AD1-98F3-4F76-B573-18F06BAF4DA1}" type="sibTrans" cxnId="{4E9B781D-6E14-48CB-B78A-F014E49CD787}">
      <dgm:prSet/>
      <dgm:spPr/>
      <dgm:t>
        <a:bodyPr/>
        <a:lstStyle/>
        <a:p>
          <a:endParaRPr lang="en-US"/>
        </a:p>
      </dgm:t>
    </dgm:pt>
    <dgm:pt modelId="{334257B0-ACD9-40A8-9A4A-F7EADB6932DD}">
      <dgm:prSet/>
      <dgm:spPr/>
      <dgm:t>
        <a:bodyPr/>
        <a:lstStyle/>
        <a:p>
          <a:r>
            <a:rPr lang="en-US"/>
            <a:t>Visualization: Unity3D, Three.js, WebXR for immersive AR/VR.</a:t>
          </a:r>
        </a:p>
      </dgm:t>
    </dgm:pt>
    <dgm:pt modelId="{8FA6B6BF-1754-4F5F-B912-381F5A1E358C}" type="parTrans" cxnId="{49971E61-E369-45FE-8EE6-F3692F667279}">
      <dgm:prSet/>
      <dgm:spPr/>
      <dgm:t>
        <a:bodyPr/>
        <a:lstStyle/>
        <a:p>
          <a:endParaRPr lang="en-US"/>
        </a:p>
      </dgm:t>
    </dgm:pt>
    <dgm:pt modelId="{C0C22998-F3D8-454A-A2E3-D2B9AD3EEDF3}" type="sibTrans" cxnId="{49971E61-E369-45FE-8EE6-F3692F667279}">
      <dgm:prSet/>
      <dgm:spPr/>
      <dgm:t>
        <a:bodyPr/>
        <a:lstStyle/>
        <a:p>
          <a:endParaRPr lang="en-US"/>
        </a:p>
      </dgm:t>
    </dgm:pt>
    <dgm:pt modelId="{FBE06AD7-CBB0-42FB-86CB-0607C1869430}">
      <dgm:prSet/>
      <dgm:spPr/>
      <dgm:t>
        <a:bodyPr/>
        <a:lstStyle/>
        <a:p>
          <a:r>
            <a:rPr lang="en-US"/>
            <a:t>Backend: Python, FastAPI; Frontend: React.js.</a:t>
          </a:r>
        </a:p>
      </dgm:t>
    </dgm:pt>
    <dgm:pt modelId="{D54792DF-8630-4D6C-87DD-BCF37B9CE6C0}" type="parTrans" cxnId="{65425E57-667C-4ABA-B249-42B68E91285D}">
      <dgm:prSet/>
      <dgm:spPr/>
      <dgm:t>
        <a:bodyPr/>
        <a:lstStyle/>
        <a:p>
          <a:endParaRPr lang="en-US"/>
        </a:p>
      </dgm:t>
    </dgm:pt>
    <dgm:pt modelId="{51278CCE-7305-4791-A881-017241EE988C}" type="sibTrans" cxnId="{65425E57-667C-4ABA-B249-42B68E91285D}">
      <dgm:prSet/>
      <dgm:spPr/>
      <dgm:t>
        <a:bodyPr/>
        <a:lstStyle/>
        <a:p>
          <a:endParaRPr lang="en-US"/>
        </a:p>
      </dgm:t>
    </dgm:pt>
    <dgm:pt modelId="{80AFAB81-645A-47B0-A5EE-E2DD061D9326}" type="pres">
      <dgm:prSet presAssocID="{933B2439-1C10-4790-88A4-C14DC2DB4CB2}" presName="root" presStyleCnt="0">
        <dgm:presLayoutVars>
          <dgm:dir/>
          <dgm:resizeHandles val="exact"/>
        </dgm:presLayoutVars>
      </dgm:prSet>
      <dgm:spPr/>
    </dgm:pt>
    <dgm:pt modelId="{D15E6D03-E6B4-4041-B08B-BE91D4EB0C27}" type="pres">
      <dgm:prSet presAssocID="{F836E2D0-9999-44FA-8189-A8709388DBB0}" presName="compNode" presStyleCnt="0"/>
      <dgm:spPr/>
    </dgm:pt>
    <dgm:pt modelId="{23541168-301B-419A-BB13-F2E8E4824D39}" type="pres">
      <dgm:prSet presAssocID="{F836E2D0-9999-44FA-8189-A8709388DBB0}" presName="bgRect" presStyleLbl="bgShp" presStyleIdx="0" presStyleCnt="4"/>
      <dgm:spPr/>
    </dgm:pt>
    <dgm:pt modelId="{27C008EE-7510-4B46-A9BB-96E50A018BE5}" type="pres">
      <dgm:prSet presAssocID="{F836E2D0-9999-44FA-8189-A8709388DB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F4071BC-26E2-467D-B626-B28F84FF0537}" type="pres">
      <dgm:prSet presAssocID="{F836E2D0-9999-44FA-8189-A8709388DBB0}" presName="spaceRect" presStyleCnt="0"/>
      <dgm:spPr/>
    </dgm:pt>
    <dgm:pt modelId="{50E0CEB3-350C-468F-8861-70A74719E116}" type="pres">
      <dgm:prSet presAssocID="{F836E2D0-9999-44FA-8189-A8709388DBB0}" presName="parTx" presStyleLbl="revTx" presStyleIdx="0" presStyleCnt="4">
        <dgm:presLayoutVars>
          <dgm:chMax val="0"/>
          <dgm:chPref val="0"/>
        </dgm:presLayoutVars>
      </dgm:prSet>
      <dgm:spPr/>
    </dgm:pt>
    <dgm:pt modelId="{E0F3BBFF-83D9-4439-BDAF-9BCA8D4DA573}" type="pres">
      <dgm:prSet presAssocID="{6C8BDF00-D573-4915-A586-BC75FE02DB55}" presName="sibTrans" presStyleCnt="0"/>
      <dgm:spPr/>
    </dgm:pt>
    <dgm:pt modelId="{E895937F-B0BE-4D3B-ABEE-B15D953442B2}" type="pres">
      <dgm:prSet presAssocID="{13D4A5C6-477D-4B85-926B-2FEDAB516F5E}" presName="compNode" presStyleCnt="0"/>
      <dgm:spPr/>
    </dgm:pt>
    <dgm:pt modelId="{01189652-F7FB-4974-8E4B-0306126C133E}" type="pres">
      <dgm:prSet presAssocID="{13D4A5C6-477D-4B85-926B-2FEDAB516F5E}" presName="bgRect" presStyleLbl="bgShp" presStyleIdx="1" presStyleCnt="4"/>
      <dgm:spPr/>
    </dgm:pt>
    <dgm:pt modelId="{AC56D8D0-785A-4D79-BA81-A8EE952B6822}" type="pres">
      <dgm:prSet presAssocID="{13D4A5C6-477D-4B85-926B-2FEDAB516F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AE98F59F-C771-4956-8ACC-3A760B419657}" type="pres">
      <dgm:prSet presAssocID="{13D4A5C6-477D-4B85-926B-2FEDAB516F5E}" presName="spaceRect" presStyleCnt="0"/>
      <dgm:spPr/>
    </dgm:pt>
    <dgm:pt modelId="{2F837E80-A48E-4B6D-BA18-AF6BC18458F1}" type="pres">
      <dgm:prSet presAssocID="{13D4A5C6-477D-4B85-926B-2FEDAB516F5E}" presName="parTx" presStyleLbl="revTx" presStyleIdx="1" presStyleCnt="4">
        <dgm:presLayoutVars>
          <dgm:chMax val="0"/>
          <dgm:chPref val="0"/>
        </dgm:presLayoutVars>
      </dgm:prSet>
      <dgm:spPr/>
    </dgm:pt>
    <dgm:pt modelId="{6AA46028-AA55-4AB0-80BF-C5AE4DC231C2}" type="pres">
      <dgm:prSet presAssocID="{97B25AD1-98F3-4F76-B573-18F06BAF4DA1}" presName="sibTrans" presStyleCnt="0"/>
      <dgm:spPr/>
    </dgm:pt>
    <dgm:pt modelId="{C4A4C743-473F-4B4D-9C5C-F4F47218C86C}" type="pres">
      <dgm:prSet presAssocID="{334257B0-ACD9-40A8-9A4A-F7EADB6932DD}" presName="compNode" presStyleCnt="0"/>
      <dgm:spPr/>
    </dgm:pt>
    <dgm:pt modelId="{0EBF00D4-98F3-459B-8F6B-90A45FAB1F1D}" type="pres">
      <dgm:prSet presAssocID="{334257B0-ACD9-40A8-9A4A-F7EADB6932DD}" presName="bgRect" presStyleLbl="bgShp" presStyleIdx="2" presStyleCnt="4"/>
      <dgm:spPr/>
    </dgm:pt>
    <dgm:pt modelId="{A3639D42-EF77-42FA-AD63-56282B2CF3B7}" type="pres">
      <dgm:prSet presAssocID="{334257B0-ACD9-40A8-9A4A-F7EADB6932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856FE82C-A244-44B3-9F50-9017130573D2}" type="pres">
      <dgm:prSet presAssocID="{334257B0-ACD9-40A8-9A4A-F7EADB6932DD}" presName="spaceRect" presStyleCnt="0"/>
      <dgm:spPr/>
    </dgm:pt>
    <dgm:pt modelId="{07106BE6-DA50-4F41-A0AB-DD8D56EE1DB4}" type="pres">
      <dgm:prSet presAssocID="{334257B0-ACD9-40A8-9A4A-F7EADB6932DD}" presName="parTx" presStyleLbl="revTx" presStyleIdx="2" presStyleCnt="4">
        <dgm:presLayoutVars>
          <dgm:chMax val="0"/>
          <dgm:chPref val="0"/>
        </dgm:presLayoutVars>
      </dgm:prSet>
      <dgm:spPr/>
    </dgm:pt>
    <dgm:pt modelId="{9294136B-A60D-41C9-9CF3-3EF4EFFD4279}" type="pres">
      <dgm:prSet presAssocID="{C0C22998-F3D8-454A-A2E3-D2B9AD3EEDF3}" presName="sibTrans" presStyleCnt="0"/>
      <dgm:spPr/>
    </dgm:pt>
    <dgm:pt modelId="{331BFC5F-BC5B-4A7A-BA86-FC355A194BEB}" type="pres">
      <dgm:prSet presAssocID="{FBE06AD7-CBB0-42FB-86CB-0607C1869430}" presName="compNode" presStyleCnt="0"/>
      <dgm:spPr/>
    </dgm:pt>
    <dgm:pt modelId="{8FA8A773-F7EA-4576-96F0-1DE3BB707CDE}" type="pres">
      <dgm:prSet presAssocID="{FBE06AD7-CBB0-42FB-86CB-0607C1869430}" presName="bgRect" presStyleLbl="bgShp" presStyleIdx="3" presStyleCnt="4"/>
      <dgm:spPr/>
    </dgm:pt>
    <dgm:pt modelId="{15E86DAF-1708-49A4-9CA1-3731CBAF1E64}" type="pres">
      <dgm:prSet presAssocID="{FBE06AD7-CBB0-42FB-86CB-0607C18694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8B15790-930B-4691-8355-77E18A94286A}" type="pres">
      <dgm:prSet presAssocID="{FBE06AD7-CBB0-42FB-86CB-0607C1869430}" presName="spaceRect" presStyleCnt="0"/>
      <dgm:spPr/>
    </dgm:pt>
    <dgm:pt modelId="{AD487831-3665-4BE1-BE5A-40E197B27336}" type="pres">
      <dgm:prSet presAssocID="{FBE06AD7-CBB0-42FB-86CB-0607C186943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7200E14-3DBA-4258-86EB-ED27E41A3D77}" type="presOf" srcId="{F836E2D0-9999-44FA-8189-A8709388DBB0}" destId="{50E0CEB3-350C-468F-8861-70A74719E116}" srcOrd="0" destOrd="0" presId="urn:microsoft.com/office/officeart/2018/2/layout/IconVerticalSolidList"/>
    <dgm:cxn modelId="{4E9B781D-6E14-48CB-B78A-F014E49CD787}" srcId="{933B2439-1C10-4790-88A4-C14DC2DB4CB2}" destId="{13D4A5C6-477D-4B85-926B-2FEDAB516F5E}" srcOrd="1" destOrd="0" parTransId="{70CF9141-E2D5-4E2B-B7E0-EF67D286110B}" sibTransId="{97B25AD1-98F3-4F76-B573-18F06BAF4DA1}"/>
    <dgm:cxn modelId="{49971E61-E369-45FE-8EE6-F3692F667279}" srcId="{933B2439-1C10-4790-88A4-C14DC2DB4CB2}" destId="{334257B0-ACD9-40A8-9A4A-F7EADB6932DD}" srcOrd="2" destOrd="0" parTransId="{8FA6B6BF-1754-4F5F-B912-381F5A1E358C}" sibTransId="{C0C22998-F3D8-454A-A2E3-D2B9AD3EEDF3}"/>
    <dgm:cxn modelId="{65425E57-667C-4ABA-B249-42B68E91285D}" srcId="{933B2439-1C10-4790-88A4-C14DC2DB4CB2}" destId="{FBE06AD7-CBB0-42FB-86CB-0607C1869430}" srcOrd="3" destOrd="0" parTransId="{D54792DF-8630-4D6C-87DD-BCF37B9CE6C0}" sibTransId="{51278CCE-7305-4791-A881-017241EE988C}"/>
    <dgm:cxn modelId="{29CAF478-42E5-4005-AE90-751D0097753F}" type="presOf" srcId="{13D4A5C6-477D-4B85-926B-2FEDAB516F5E}" destId="{2F837E80-A48E-4B6D-BA18-AF6BC18458F1}" srcOrd="0" destOrd="0" presId="urn:microsoft.com/office/officeart/2018/2/layout/IconVerticalSolidList"/>
    <dgm:cxn modelId="{3B63AB85-167B-4BF5-B3AB-D0439A1BB668}" type="presOf" srcId="{334257B0-ACD9-40A8-9A4A-F7EADB6932DD}" destId="{07106BE6-DA50-4F41-A0AB-DD8D56EE1DB4}" srcOrd="0" destOrd="0" presId="urn:microsoft.com/office/officeart/2018/2/layout/IconVerticalSolidList"/>
    <dgm:cxn modelId="{A606AF96-247E-4E8A-AF3F-2F7AC3143233}" type="presOf" srcId="{933B2439-1C10-4790-88A4-C14DC2DB4CB2}" destId="{80AFAB81-645A-47B0-A5EE-E2DD061D9326}" srcOrd="0" destOrd="0" presId="urn:microsoft.com/office/officeart/2018/2/layout/IconVerticalSolidList"/>
    <dgm:cxn modelId="{DD702D9B-E6D5-4B8C-A768-C12D25FB7E56}" type="presOf" srcId="{FBE06AD7-CBB0-42FB-86CB-0607C1869430}" destId="{AD487831-3665-4BE1-BE5A-40E197B27336}" srcOrd="0" destOrd="0" presId="urn:microsoft.com/office/officeart/2018/2/layout/IconVerticalSolidList"/>
    <dgm:cxn modelId="{88F82AB7-024C-4B8A-9C69-B37CCF7B57B2}" srcId="{933B2439-1C10-4790-88A4-C14DC2DB4CB2}" destId="{F836E2D0-9999-44FA-8189-A8709388DBB0}" srcOrd="0" destOrd="0" parTransId="{82732504-A074-45AD-B10D-78A8E4A7C1F0}" sibTransId="{6C8BDF00-D573-4915-A586-BC75FE02DB55}"/>
    <dgm:cxn modelId="{36365F91-E84F-4A1E-9D14-0DA4A74B410B}" type="presParOf" srcId="{80AFAB81-645A-47B0-A5EE-E2DD061D9326}" destId="{D15E6D03-E6B4-4041-B08B-BE91D4EB0C27}" srcOrd="0" destOrd="0" presId="urn:microsoft.com/office/officeart/2018/2/layout/IconVerticalSolidList"/>
    <dgm:cxn modelId="{223ECAE6-68EA-433F-8BB2-0C2E20B08EB2}" type="presParOf" srcId="{D15E6D03-E6B4-4041-B08B-BE91D4EB0C27}" destId="{23541168-301B-419A-BB13-F2E8E4824D39}" srcOrd="0" destOrd="0" presId="urn:microsoft.com/office/officeart/2018/2/layout/IconVerticalSolidList"/>
    <dgm:cxn modelId="{6AA325EA-7F4F-4066-9AB9-655B1D0AEFA7}" type="presParOf" srcId="{D15E6D03-E6B4-4041-B08B-BE91D4EB0C27}" destId="{27C008EE-7510-4B46-A9BB-96E50A018BE5}" srcOrd="1" destOrd="0" presId="urn:microsoft.com/office/officeart/2018/2/layout/IconVerticalSolidList"/>
    <dgm:cxn modelId="{332C5439-7F27-40F0-88CD-81FEA3477DAA}" type="presParOf" srcId="{D15E6D03-E6B4-4041-B08B-BE91D4EB0C27}" destId="{BF4071BC-26E2-467D-B626-B28F84FF0537}" srcOrd="2" destOrd="0" presId="urn:microsoft.com/office/officeart/2018/2/layout/IconVerticalSolidList"/>
    <dgm:cxn modelId="{CF99ADB7-C54F-4EB1-A568-45745EFE263A}" type="presParOf" srcId="{D15E6D03-E6B4-4041-B08B-BE91D4EB0C27}" destId="{50E0CEB3-350C-468F-8861-70A74719E116}" srcOrd="3" destOrd="0" presId="urn:microsoft.com/office/officeart/2018/2/layout/IconVerticalSolidList"/>
    <dgm:cxn modelId="{4FC722C0-1A17-4CD9-A6BC-18CF67A141CF}" type="presParOf" srcId="{80AFAB81-645A-47B0-A5EE-E2DD061D9326}" destId="{E0F3BBFF-83D9-4439-BDAF-9BCA8D4DA573}" srcOrd="1" destOrd="0" presId="urn:microsoft.com/office/officeart/2018/2/layout/IconVerticalSolidList"/>
    <dgm:cxn modelId="{3AE8E34D-0346-401E-9A9A-9C0CC0E671C7}" type="presParOf" srcId="{80AFAB81-645A-47B0-A5EE-E2DD061D9326}" destId="{E895937F-B0BE-4D3B-ABEE-B15D953442B2}" srcOrd="2" destOrd="0" presId="urn:microsoft.com/office/officeart/2018/2/layout/IconVerticalSolidList"/>
    <dgm:cxn modelId="{DB617534-E613-4B1A-A522-F4820AB84287}" type="presParOf" srcId="{E895937F-B0BE-4D3B-ABEE-B15D953442B2}" destId="{01189652-F7FB-4974-8E4B-0306126C133E}" srcOrd="0" destOrd="0" presId="urn:microsoft.com/office/officeart/2018/2/layout/IconVerticalSolidList"/>
    <dgm:cxn modelId="{DFB0A1CC-92C0-4465-9443-8F99E68C7E4E}" type="presParOf" srcId="{E895937F-B0BE-4D3B-ABEE-B15D953442B2}" destId="{AC56D8D0-785A-4D79-BA81-A8EE952B6822}" srcOrd="1" destOrd="0" presId="urn:microsoft.com/office/officeart/2018/2/layout/IconVerticalSolidList"/>
    <dgm:cxn modelId="{C7E1A49B-1BD5-472E-989C-7FABEB0C3A0D}" type="presParOf" srcId="{E895937F-B0BE-4D3B-ABEE-B15D953442B2}" destId="{AE98F59F-C771-4956-8ACC-3A760B419657}" srcOrd="2" destOrd="0" presId="urn:microsoft.com/office/officeart/2018/2/layout/IconVerticalSolidList"/>
    <dgm:cxn modelId="{AFB96F7C-AAD6-4848-B666-A36346168CAA}" type="presParOf" srcId="{E895937F-B0BE-4D3B-ABEE-B15D953442B2}" destId="{2F837E80-A48E-4B6D-BA18-AF6BC18458F1}" srcOrd="3" destOrd="0" presId="urn:microsoft.com/office/officeart/2018/2/layout/IconVerticalSolidList"/>
    <dgm:cxn modelId="{B87DCD26-B73D-4466-BB50-635F82D819EF}" type="presParOf" srcId="{80AFAB81-645A-47B0-A5EE-E2DD061D9326}" destId="{6AA46028-AA55-4AB0-80BF-C5AE4DC231C2}" srcOrd="3" destOrd="0" presId="urn:microsoft.com/office/officeart/2018/2/layout/IconVerticalSolidList"/>
    <dgm:cxn modelId="{5C223277-5736-4673-AB45-C6B296481C0D}" type="presParOf" srcId="{80AFAB81-645A-47B0-A5EE-E2DD061D9326}" destId="{C4A4C743-473F-4B4D-9C5C-F4F47218C86C}" srcOrd="4" destOrd="0" presId="urn:microsoft.com/office/officeart/2018/2/layout/IconVerticalSolidList"/>
    <dgm:cxn modelId="{47CEF2EC-A496-4725-A254-02C0974EFB12}" type="presParOf" srcId="{C4A4C743-473F-4B4D-9C5C-F4F47218C86C}" destId="{0EBF00D4-98F3-459B-8F6B-90A45FAB1F1D}" srcOrd="0" destOrd="0" presId="urn:microsoft.com/office/officeart/2018/2/layout/IconVerticalSolidList"/>
    <dgm:cxn modelId="{A469F5E7-9C73-4CA7-9197-3708A5A47A9D}" type="presParOf" srcId="{C4A4C743-473F-4B4D-9C5C-F4F47218C86C}" destId="{A3639D42-EF77-42FA-AD63-56282B2CF3B7}" srcOrd="1" destOrd="0" presId="urn:microsoft.com/office/officeart/2018/2/layout/IconVerticalSolidList"/>
    <dgm:cxn modelId="{FE4BC3BC-43E6-4D95-B6B2-C205E714108E}" type="presParOf" srcId="{C4A4C743-473F-4B4D-9C5C-F4F47218C86C}" destId="{856FE82C-A244-44B3-9F50-9017130573D2}" srcOrd="2" destOrd="0" presId="urn:microsoft.com/office/officeart/2018/2/layout/IconVerticalSolidList"/>
    <dgm:cxn modelId="{AA9D4344-C8DE-474C-8EFC-FFAB0B4C67C3}" type="presParOf" srcId="{C4A4C743-473F-4B4D-9C5C-F4F47218C86C}" destId="{07106BE6-DA50-4F41-A0AB-DD8D56EE1DB4}" srcOrd="3" destOrd="0" presId="urn:microsoft.com/office/officeart/2018/2/layout/IconVerticalSolidList"/>
    <dgm:cxn modelId="{859BE7A4-ABDF-4C1D-86C9-62BD52A92957}" type="presParOf" srcId="{80AFAB81-645A-47B0-A5EE-E2DD061D9326}" destId="{9294136B-A60D-41C9-9CF3-3EF4EFFD4279}" srcOrd="5" destOrd="0" presId="urn:microsoft.com/office/officeart/2018/2/layout/IconVerticalSolidList"/>
    <dgm:cxn modelId="{751FAF40-600B-4CF0-8A88-D016C6FA5670}" type="presParOf" srcId="{80AFAB81-645A-47B0-A5EE-E2DD061D9326}" destId="{331BFC5F-BC5B-4A7A-BA86-FC355A194BEB}" srcOrd="6" destOrd="0" presId="urn:microsoft.com/office/officeart/2018/2/layout/IconVerticalSolidList"/>
    <dgm:cxn modelId="{463EF421-7306-4218-8B5F-88817E469D62}" type="presParOf" srcId="{331BFC5F-BC5B-4A7A-BA86-FC355A194BEB}" destId="{8FA8A773-F7EA-4576-96F0-1DE3BB707CDE}" srcOrd="0" destOrd="0" presId="urn:microsoft.com/office/officeart/2018/2/layout/IconVerticalSolidList"/>
    <dgm:cxn modelId="{7141266B-41FF-429A-8750-34ED408131AA}" type="presParOf" srcId="{331BFC5F-BC5B-4A7A-BA86-FC355A194BEB}" destId="{15E86DAF-1708-49A4-9CA1-3731CBAF1E64}" srcOrd="1" destOrd="0" presId="urn:microsoft.com/office/officeart/2018/2/layout/IconVerticalSolidList"/>
    <dgm:cxn modelId="{3628083E-312F-4AB9-ABB8-8FAF1CF20C0F}" type="presParOf" srcId="{331BFC5F-BC5B-4A7A-BA86-FC355A194BEB}" destId="{D8B15790-930B-4691-8355-77E18A94286A}" srcOrd="2" destOrd="0" presId="urn:microsoft.com/office/officeart/2018/2/layout/IconVerticalSolidList"/>
    <dgm:cxn modelId="{8CF0E167-431C-41FD-B6F9-09C7430C0C8F}" type="presParOf" srcId="{331BFC5F-BC5B-4A7A-BA86-FC355A194BEB}" destId="{AD487831-3665-4BE1-BE5A-40E197B273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E39E1B-86E7-4E78-983D-E22EFC96DE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1C475C-CA2C-4FA0-B08E-D4ED25E532A4}">
      <dgm:prSet/>
      <dgm:spPr/>
      <dgm:t>
        <a:bodyPr/>
        <a:lstStyle/>
        <a:p>
          <a:r>
            <a:rPr lang="en-US"/>
            <a:t>Scientific: Accelerated exoplanet habitability research.</a:t>
          </a:r>
        </a:p>
      </dgm:t>
    </dgm:pt>
    <dgm:pt modelId="{35074ABF-221B-45EE-9203-4A2D29CF7E65}" type="parTrans" cxnId="{81089852-540F-4A0B-952E-68114B64EC38}">
      <dgm:prSet/>
      <dgm:spPr/>
      <dgm:t>
        <a:bodyPr/>
        <a:lstStyle/>
        <a:p>
          <a:endParaRPr lang="en-US"/>
        </a:p>
      </dgm:t>
    </dgm:pt>
    <dgm:pt modelId="{F6F89B56-F0FE-45D9-B546-45525684968B}" type="sibTrans" cxnId="{81089852-540F-4A0B-952E-68114B64EC38}">
      <dgm:prSet/>
      <dgm:spPr/>
      <dgm:t>
        <a:bodyPr/>
        <a:lstStyle/>
        <a:p>
          <a:endParaRPr lang="en-US"/>
        </a:p>
      </dgm:t>
    </dgm:pt>
    <dgm:pt modelId="{F9A89A5C-9CAA-455C-8169-2F0EBCB79A69}">
      <dgm:prSet/>
      <dgm:spPr/>
      <dgm:t>
        <a:bodyPr/>
        <a:lstStyle/>
        <a:p>
          <a:r>
            <a:rPr lang="en-US"/>
            <a:t>Educational: Interactive tools for classrooms and outreach.</a:t>
          </a:r>
        </a:p>
      </dgm:t>
    </dgm:pt>
    <dgm:pt modelId="{E3399C70-019A-4E11-A98F-D23C1A1F445D}" type="parTrans" cxnId="{B845FDEF-71A1-414F-8D81-E5B010329588}">
      <dgm:prSet/>
      <dgm:spPr/>
      <dgm:t>
        <a:bodyPr/>
        <a:lstStyle/>
        <a:p>
          <a:endParaRPr lang="en-US"/>
        </a:p>
      </dgm:t>
    </dgm:pt>
    <dgm:pt modelId="{F440D336-AB7B-46AB-A3CE-B05EEB1D2E2C}" type="sibTrans" cxnId="{B845FDEF-71A1-414F-8D81-E5B010329588}">
      <dgm:prSet/>
      <dgm:spPr/>
      <dgm:t>
        <a:bodyPr/>
        <a:lstStyle/>
        <a:p>
          <a:endParaRPr lang="en-US"/>
        </a:p>
      </dgm:t>
    </dgm:pt>
    <dgm:pt modelId="{3A21B014-1DB8-4C24-BBAB-AFEF210D68E4}">
      <dgm:prSet/>
      <dgm:spPr/>
      <dgm:t>
        <a:bodyPr/>
        <a:lstStyle/>
        <a:p>
          <a:r>
            <a:rPr lang="en-US"/>
            <a:t>Societal: Inspiring the next generation of space explorers.</a:t>
          </a:r>
        </a:p>
      </dgm:t>
    </dgm:pt>
    <dgm:pt modelId="{CC41BCD4-3444-4B28-8313-1AB4DC4AC078}" type="parTrans" cxnId="{EE088B75-4624-47D1-A05D-55C5D921C078}">
      <dgm:prSet/>
      <dgm:spPr/>
      <dgm:t>
        <a:bodyPr/>
        <a:lstStyle/>
        <a:p>
          <a:endParaRPr lang="en-US"/>
        </a:p>
      </dgm:t>
    </dgm:pt>
    <dgm:pt modelId="{ABB58EE6-2222-4012-8FE8-4ECD57F9FF66}" type="sibTrans" cxnId="{EE088B75-4624-47D1-A05D-55C5D921C078}">
      <dgm:prSet/>
      <dgm:spPr/>
      <dgm:t>
        <a:bodyPr/>
        <a:lstStyle/>
        <a:p>
          <a:endParaRPr lang="en-US"/>
        </a:p>
      </dgm:t>
    </dgm:pt>
    <dgm:pt modelId="{7C913B1D-8E82-4376-99A3-00514575DB8D}">
      <dgm:prSet/>
      <dgm:spPr/>
      <dgm:t>
        <a:bodyPr/>
        <a:lstStyle/>
        <a:p>
          <a:r>
            <a:rPr lang="en-US"/>
            <a:t>Global: Open-access platform fostering collaboration.</a:t>
          </a:r>
        </a:p>
      </dgm:t>
    </dgm:pt>
    <dgm:pt modelId="{E89C4CAB-EC59-4FDE-83DD-64FCF4F89E46}" type="parTrans" cxnId="{9B0A2058-0BFB-444E-83E2-3B61A0AF7A2F}">
      <dgm:prSet/>
      <dgm:spPr/>
      <dgm:t>
        <a:bodyPr/>
        <a:lstStyle/>
        <a:p>
          <a:endParaRPr lang="en-US"/>
        </a:p>
      </dgm:t>
    </dgm:pt>
    <dgm:pt modelId="{4C75B0E8-3CA0-459D-B3DD-E0837529C9D2}" type="sibTrans" cxnId="{9B0A2058-0BFB-444E-83E2-3B61A0AF7A2F}">
      <dgm:prSet/>
      <dgm:spPr/>
      <dgm:t>
        <a:bodyPr/>
        <a:lstStyle/>
        <a:p>
          <a:endParaRPr lang="en-US"/>
        </a:p>
      </dgm:t>
    </dgm:pt>
    <dgm:pt modelId="{0DA93B25-FD56-4AA7-B177-267F009DB134}" type="pres">
      <dgm:prSet presAssocID="{1BE39E1B-86E7-4E78-983D-E22EFC96DE92}" presName="root" presStyleCnt="0">
        <dgm:presLayoutVars>
          <dgm:dir/>
          <dgm:resizeHandles val="exact"/>
        </dgm:presLayoutVars>
      </dgm:prSet>
      <dgm:spPr/>
    </dgm:pt>
    <dgm:pt modelId="{6B056864-0CC2-43BA-B2A2-0AE3BD65BE4B}" type="pres">
      <dgm:prSet presAssocID="{9F1C475C-CA2C-4FA0-B08E-D4ED25E532A4}" presName="compNode" presStyleCnt="0"/>
      <dgm:spPr/>
    </dgm:pt>
    <dgm:pt modelId="{3712072F-84ED-4970-8927-A1EBC365EF2B}" type="pres">
      <dgm:prSet presAssocID="{9F1C475C-CA2C-4FA0-B08E-D4ED25E532A4}" presName="bgRect" presStyleLbl="bgShp" presStyleIdx="0" presStyleCnt="4"/>
      <dgm:spPr/>
    </dgm:pt>
    <dgm:pt modelId="{4D77D973-57CB-4049-B217-69F190FC29A8}" type="pres">
      <dgm:prSet presAssocID="{9F1C475C-CA2C-4FA0-B08E-D4ED25E532A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82299F91-6132-4537-A172-A40D2E538155}" type="pres">
      <dgm:prSet presAssocID="{9F1C475C-CA2C-4FA0-B08E-D4ED25E532A4}" presName="spaceRect" presStyleCnt="0"/>
      <dgm:spPr/>
    </dgm:pt>
    <dgm:pt modelId="{95BB4D35-C5AE-497B-A876-C1B7AC514EC4}" type="pres">
      <dgm:prSet presAssocID="{9F1C475C-CA2C-4FA0-B08E-D4ED25E532A4}" presName="parTx" presStyleLbl="revTx" presStyleIdx="0" presStyleCnt="4">
        <dgm:presLayoutVars>
          <dgm:chMax val="0"/>
          <dgm:chPref val="0"/>
        </dgm:presLayoutVars>
      </dgm:prSet>
      <dgm:spPr/>
    </dgm:pt>
    <dgm:pt modelId="{68900F10-870A-420B-84D0-EE58AE1A3BA5}" type="pres">
      <dgm:prSet presAssocID="{F6F89B56-F0FE-45D9-B546-45525684968B}" presName="sibTrans" presStyleCnt="0"/>
      <dgm:spPr/>
    </dgm:pt>
    <dgm:pt modelId="{8DC8BD8C-1DB4-4807-B87A-19C51554353E}" type="pres">
      <dgm:prSet presAssocID="{F9A89A5C-9CAA-455C-8169-2F0EBCB79A69}" presName="compNode" presStyleCnt="0"/>
      <dgm:spPr/>
    </dgm:pt>
    <dgm:pt modelId="{C1014598-8482-4C3B-B905-7D8ECB4D0488}" type="pres">
      <dgm:prSet presAssocID="{F9A89A5C-9CAA-455C-8169-2F0EBCB79A69}" presName="bgRect" presStyleLbl="bgShp" presStyleIdx="1" presStyleCnt="4"/>
      <dgm:spPr/>
    </dgm:pt>
    <dgm:pt modelId="{E9F79595-CF27-4684-91F5-E3D0A6DC62C3}" type="pres">
      <dgm:prSet presAssocID="{F9A89A5C-9CAA-455C-8169-2F0EBCB79A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1CA83258-F780-49AC-9BE9-5EFA75F32918}" type="pres">
      <dgm:prSet presAssocID="{F9A89A5C-9CAA-455C-8169-2F0EBCB79A69}" presName="spaceRect" presStyleCnt="0"/>
      <dgm:spPr/>
    </dgm:pt>
    <dgm:pt modelId="{0A136AAB-5074-4F86-BC7B-B7EC587B1B38}" type="pres">
      <dgm:prSet presAssocID="{F9A89A5C-9CAA-455C-8169-2F0EBCB79A69}" presName="parTx" presStyleLbl="revTx" presStyleIdx="1" presStyleCnt="4">
        <dgm:presLayoutVars>
          <dgm:chMax val="0"/>
          <dgm:chPref val="0"/>
        </dgm:presLayoutVars>
      </dgm:prSet>
      <dgm:spPr/>
    </dgm:pt>
    <dgm:pt modelId="{30CD8B59-CDF8-4C29-B8FB-6C2139286E94}" type="pres">
      <dgm:prSet presAssocID="{F440D336-AB7B-46AB-A3CE-B05EEB1D2E2C}" presName="sibTrans" presStyleCnt="0"/>
      <dgm:spPr/>
    </dgm:pt>
    <dgm:pt modelId="{1438389A-5C8C-49D5-B689-5342810C2C28}" type="pres">
      <dgm:prSet presAssocID="{3A21B014-1DB8-4C24-BBAB-AFEF210D68E4}" presName="compNode" presStyleCnt="0"/>
      <dgm:spPr/>
    </dgm:pt>
    <dgm:pt modelId="{74CE08BD-6A62-4D21-ADDA-1D67EE47631E}" type="pres">
      <dgm:prSet presAssocID="{3A21B014-1DB8-4C24-BBAB-AFEF210D68E4}" presName="bgRect" presStyleLbl="bgShp" presStyleIdx="2" presStyleCnt="4"/>
      <dgm:spPr/>
    </dgm:pt>
    <dgm:pt modelId="{2C4C6A30-7E47-4129-AD4A-B84CA7ABC849}" type="pres">
      <dgm:prSet presAssocID="{3A21B014-1DB8-4C24-BBAB-AFEF210D68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8374B4C4-B607-45E7-9CB3-83DEE3F1510C}" type="pres">
      <dgm:prSet presAssocID="{3A21B014-1DB8-4C24-BBAB-AFEF210D68E4}" presName="spaceRect" presStyleCnt="0"/>
      <dgm:spPr/>
    </dgm:pt>
    <dgm:pt modelId="{64680DA6-0993-4436-A829-1D0BFE107303}" type="pres">
      <dgm:prSet presAssocID="{3A21B014-1DB8-4C24-BBAB-AFEF210D68E4}" presName="parTx" presStyleLbl="revTx" presStyleIdx="2" presStyleCnt="4">
        <dgm:presLayoutVars>
          <dgm:chMax val="0"/>
          <dgm:chPref val="0"/>
        </dgm:presLayoutVars>
      </dgm:prSet>
      <dgm:spPr/>
    </dgm:pt>
    <dgm:pt modelId="{B18F53CA-3F4E-4E5D-9602-ADBDA6F5A2DF}" type="pres">
      <dgm:prSet presAssocID="{ABB58EE6-2222-4012-8FE8-4ECD57F9FF66}" presName="sibTrans" presStyleCnt="0"/>
      <dgm:spPr/>
    </dgm:pt>
    <dgm:pt modelId="{44E7636E-0DE7-4E9F-BA30-AB86427A3178}" type="pres">
      <dgm:prSet presAssocID="{7C913B1D-8E82-4376-99A3-00514575DB8D}" presName="compNode" presStyleCnt="0"/>
      <dgm:spPr/>
    </dgm:pt>
    <dgm:pt modelId="{33950106-4848-4B1F-B036-5714F74379C4}" type="pres">
      <dgm:prSet presAssocID="{7C913B1D-8E82-4376-99A3-00514575DB8D}" presName="bgRect" presStyleLbl="bgShp" presStyleIdx="3" presStyleCnt="4"/>
      <dgm:spPr/>
    </dgm:pt>
    <dgm:pt modelId="{48B05F12-0EDB-4B64-9017-D6C5C8D86996}" type="pres">
      <dgm:prSet presAssocID="{7C913B1D-8E82-4376-99A3-00514575DB8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42289CE-813D-4155-82A9-5807A95A735E}" type="pres">
      <dgm:prSet presAssocID="{7C913B1D-8E82-4376-99A3-00514575DB8D}" presName="spaceRect" presStyleCnt="0"/>
      <dgm:spPr/>
    </dgm:pt>
    <dgm:pt modelId="{AB17ABD1-0424-4A8F-B424-31BCCCCCAB2C}" type="pres">
      <dgm:prSet presAssocID="{7C913B1D-8E82-4376-99A3-00514575DB8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F15550A-D118-4DF9-97F8-B2DC763ED503}" type="presOf" srcId="{9F1C475C-CA2C-4FA0-B08E-D4ED25E532A4}" destId="{95BB4D35-C5AE-497B-A876-C1B7AC514EC4}" srcOrd="0" destOrd="0" presId="urn:microsoft.com/office/officeart/2018/2/layout/IconVerticalSolidList"/>
    <dgm:cxn modelId="{B166650E-21CA-43C3-8FBD-1FDA243F7030}" type="presOf" srcId="{7C913B1D-8E82-4376-99A3-00514575DB8D}" destId="{AB17ABD1-0424-4A8F-B424-31BCCCCCAB2C}" srcOrd="0" destOrd="0" presId="urn:microsoft.com/office/officeart/2018/2/layout/IconVerticalSolidList"/>
    <dgm:cxn modelId="{81089852-540F-4A0B-952E-68114B64EC38}" srcId="{1BE39E1B-86E7-4E78-983D-E22EFC96DE92}" destId="{9F1C475C-CA2C-4FA0-B08E-D4ED25E532A4}" srcOrd="0" destOrd="0" parTransId="{35074ABF-221B-45EE-9203-4A2D29CF7E65}" sibTransId="{F6F89B56-F0FE-45D9-B546-45525684968B}"/>
    <dgm:cxn modelId="{EE088B75-4624-47D1-A05D-55C5D921C078}" srcId="{1BE39E1B-86E7-4E78-983D-E22EFC96DE92}" destId="{3A21B014-1DB8-4C24-BBAB-AFEF210D68E4}" srcOrd="2" destOrd="0" parTransId="{CC41BCD4-3444-4B28-8313-1AB4DC4AC078}" sibTransId="{ABB58EE6-2222-4012-8FE8-4ECD57F9FF66}"/>
    <dgm:cxn modelId="{9B0A2058-0BFB-444E-83E2-3B61A0AF7A2F}" srcId="{1BE39E1B-86E7-4E78-983D-E22EFC96DE92}" destId="{7C913B1D-8E82-4376-99A3-00514575DB8D}" srcOrd="3" destOrd="0" parTransId="{E89C4CAB-EC59-4FDE-83DD-64FCF4F89E46}" sibTransId="{4C75B0E8-3CA0-459D-B3DD-E0837529C9D2}"/>
    <dgm:cxn modelId="{EEFE5D85-1116-4977-BEBA-ECA1B70E7B84}" type="presOf" srcId="{1BE39E1B-86E7-4E78-983D-E22EFC96DE92}" destId="{0DA93B25-FD56-4AA7-B177-267F009DB134}" srcOrd="0" destOrd="0" presId="urn:microsoft.com/office/officeart/2018/2/layout/IconVerticalSolidList"/>
    <dgm:cxn modelId="{884AE290-6C79-46AB-930F-B4D583D7BF37}" type="presOf" srcId="{3A21B014-1DB8-4C24-BBAB-AFEF210D68E4}" destId="{64680DA6-0993-4436-A829-1D0BFE107303}" srcOrd="0" destOrd="0" presId="urn:microsoft.com/office/officeart/2018/2/layout/IconVerticalSolidList"/>
    <dgm:cxn modelId="{5BB17AE5-FFDD-4CFF-89C7-BF1F871BBFDB}" type="presOf" srcId="{F9A89A5C-9CAA-455C-8169-2F0EBCB79A69}" destId="{0A136AAB-5074-4F86-BC7B-B7EC587B1B38}" srcOrd="0" destOrd="0" presId="urn:microsoft.com/office/officeart/2018/2/layout/IconVerticalSolidList"/>
    <dgm:cxn modelId="{B845FDEF-71A1-414F-8D81-E5B010329588}" srcId="{1BE39E1B-86E7-4E78-983D-E22EFC96DE92}" destId="{F9A89A5C-9CAA-455C-8169-2F0EBCB79A69}" srcOrd="1" destOrd="0" parTransId="{E3399C70-019A-4E11-A98F-D23C1A1F445D}" sibTransId="{F440D336-AB7B-46AB-A3CE-B05EEB1D2E2C}"/>
    <dgm:cxn modelId="{5B11B786-65A0-4297-B9A9-237E8A512E58}" type="presParOf" srcId="{0DA93B25-FD56-4AA7-B177-267F009DB134}" destId="{6B056864-0CC2-43BA-B2A2-0AE3BD65BE4B}" srcOrd="0" destOrd="0" presId="urn:microsoft.com/office/officeart/2018/2/layout/IconVerticalSolidList"/>
    <dgm:cxn modelId="{8E3DF781-91D8-4C2F-9C5F-435F5A87C9B1}" type="presParOf" srcId="{6B056864-0CC2-43BA-B2A2-0AE3BD65BE4B}" destId="{3712072F-84ED-4970-8927-A1EBC365EF2B}" srcOrd="0" destOrd="0" presId="urn:microsoft.com/office/officeart/2018/2/layout/IconVerticalSolidList"/>
    <dgm:cxn modelId="{17541E47-A69A-4111-8724-A9DE8D02821A}" type="presParOf" srcId="{6B056864-0CC2-43BA-B2A2-0AE3BD65BE4B}" destId="{4D77D973-57CB-4049-B217-69F190FC29A8}" srcOrd="1" destOrd="0" presId="urn:microsoft.com/office/officeart/2018/2/layout/IconVerticalSolidList"/>
    <dgm:cxn modelId="{3D7200D9-5200-46EC-8C60-E93A8A438D17}" type="presParOf" srcId="{6B056864-0CC2-43BA-B2A2-0AE3BD65BE4B}" destId="{82299F91-6132-4537-A172-A40D2E538155}" srcOrd="2" destOrd="0" presId="urn:microsoft.com/office/officeart/2018/2/layout/IconVerticalSolidList"/>
    <dgm:cxn modelId="{E7F80E0E-8F12-4E2E-B0F3-E7E0249EA359}" type="presParOf" srcId="{6B056864-0CC2-43BA-B2A2-0AE3BD65BE4B}" destId="{95BB4D35-C5AE-497B-A876-C1B7AC514EC4}" srcOrd="3" destOrd="0" presId="urn:microsoft.com/office/officeart/2018/2/layout/IconVerticalSolidList"/>
    <dgm:cxn modelId="{596DD086-4DC9-470D-AEC4-B02EABAB82AC}" type="presParOf" srcId="{0DA93B25-FD56-4AA7-B177-267F009DB134}" destId="{68900F10-870A-420B-84D0-EE58AE1A3BA5}" srcOrd="1" destOrd="0" presId="urn:microsoft.com/office/officeart/2018/2/layout/IconVerticalSolidList"/>
    <dgm:cxn modelId="{D51317EC-F067-4991-9EA0-297142772B0E}" type="presParOf" srcId="{0DA93B25-FD56-4AA7-B177-267F009DB134}" destId="{8DC8BD8C-1DB4-4807-B87A-19C51554353E}" srcOrd="2" destOrd="0" presId="urn:microsoft.com/office/officeart/2018/2/layout/IconVerticalSolidList"/>
    <dgm:cxn modelId="{13E9286B-EDE8-4A46-B101-362A5D91A061}" type="presParOf" srcId="{8DC8BD8C-1DB4-4807-B87A-19C51554353E}" destId="{C1014598-8482-4C3B-B905-7D8ECB4D0488}" srcOrd="0" destOrd="0" presId="urn:microsoft.com/office/officeart/2018/2/layout/IconVerticalSolidList"/>
    <dgm:cxn modelId="{E197DF1F-7186-4EC7-8E69-2361A5BBD1B4}" type="presParOf" srcId="{8DC8BD8C-1DB4-4807-B87A-19C51554353E}" destId="{E9F79595-CF27-4684-91F5-E3D0A6DC62C3}" srcOrd="1" destOrd="0" presId="urn:microsoft.com/office/officeart/2018/2/layout/IconVerticalSolidList"/>
    <dgm:cxn modelId="{D6C6C117-FE63-4512-BF7B-3998B46E1925}" type="presParOf" srcId="{8DC8BD8C-1DB4-4807-B87A-19C51554353E}" destId="{1CA83258-F780-49AC-9BE9-5EFA75F32918}" srcOrd="2" destOrd="0" presId="urn:microsoft.com/office/officeart/2018/2/layout/IconVerticalSolidList"/>
    <dgm:cxn modelId="{995A2056-75CE-480B-96A2-49BC4A7A7BCD}" type="presParOf" srcId="{8DC8BD8C-1DB4-4807-B87A-19C51554353E}" destId="{0A136AAB-5074-4F86-BC7B-B7EC587B1B38}" srcOrd="3" destOrd="0" presId="urn:microsoft.com/office/officeart/2018/2/layout/IconVerticalSolidList"/>
    <dgm:cxn modelId="{E17CA979-1BE5-4F4B-A05E-DFCB016F3270}" type="presParOf" srcId="{0DA93B25-FD56-4AA7-B177-267F009DB134}" destId="{30CD8B59-CDF8-4C29-B8FB-6C2139286E94}" srcOrd="3" destOrd="0" presId="urn:microsoft.com/office/officeart/2018/2/layout/IconVerticalSolidList"/>
    <dgm:cxn modelId="{2AB72542-BFAD-4BF0-9864-2068E1930183}" type="presParOf" srcId="{0DA93B25-FD56-4AA7-B177-267F009DB134}" destId="{1438389A-5C8C-49D5-B689-5342810C2C28}" srcOrd="4" destOrd="0" presId="urn:microsoft.com/office/officeart/2018/2/layout/IconVerticalSolidList"/>
    <dgm:cxn modelId="{D8769408-DBB0-4811-A134-0CA68B651EA8}" type="presParOf" srcId="{1438389A-5C8C-49D5-B689-5342810C2C28}" destId="{74CE08BD-6A62-4D21-ADDA-1D67EE47631E}" srcOrd="0" destOrd="0" presId="urn:microsoft.com/office/officeart/2018/2/layout/IconVerticalSolidList"/>
    <dgm:cxn modelId="{7D4CB1C5-66E3-4709-A359-96B6C8774184}" type="presParOf" srcId="{1438389A-5C8C-49D5-B689-5342810C2C28}" destId="{2C4C6A30-7E47-4129-AD4A-B84CA7ABC849}" srcOrd="1" destOrd="0" presId="urn:microsoft.com/office/officeart/2018/2/layout/IconVerticalSolidList"/>
    <dgm:cxn modelId="{FF9F3386-26DB-4165-8077-7517CF2F2E67}" type="presParOf" srcId="{1438389A-5C8C-49D5-B689-5342810C2C28}" destId="{8374B4C4-B607-45E7-9CB3-83DEE3F1510C}" srcOrd="2" destOrd="0" presId="urn:microsoft.com/office/officeart/2018/2/layout/IconVerticalSolidList"/>
    <dgm:cxn modelId="{D4F80CB5-3440-41A8-B715-D39E337CB1CB}" type="presParOf" srcId="{1438389A-5C8C-49D5-B689-5342810C2C28}" destId="{64680DA6-0993-4436-A829-1D0BFE107303}" srcOrd="3" destOrd="0" presId="urn:microsoft.com/office/officeart/2018/2/layout/IconVerticalSolidList"/>
    <dgm:cxn modelId="{4CB4EBFF-F6D1-4818-A008-B8EC5C4AC790}" type="presParOf" srcId="{0DA93B25-FD56-4AA7-B177-267F009DB134}" destId="{B18F53CA-3F4E-4E5D-9602-ADBDA6F5A2DF}" srcOrd="5" destOrd="0" presId="urn:microsoft.com/office/officeart/2018/2/layout/IconVerticalSolidList"/>
    <dgm:cxn modelId="{F843B7CB-A2FD-4C6F-97A1-0E879A0B5264}" type="presParOf" srcId="{0DA93B25-FD56-4AA7-B177-267F009DB134}" destId="{44E7636E-0DE7-4E9F-BA30-AB86427A3178}" srcOrd="6" destOrd="0" presId="urn:microsoft.com/office/officeart/2018/2/layout/IconVerticalSolidList"/>
    <dgm:cxn modelId="{CECDB37E-B4AC-468A-9478-96F6D98D89C8}" type="presParOf" srcId="{44E7636E-0DE7-4E9F-BA30-AB86427A3178}" destId="{33950106-4848-4B1F-B036-5714F74379C4}" srcOrd="0" destOrd="0" presId="urn:microsoft.com/office/officeart/2018/2/layout/IconVerticalSolidList"/>
    <dgm:cxn modelId="{47D3F9C2-7F13-4692-81BD-BD4249E83088}" type="presParOf" srcId="{44E7636E-0DE7-4E9F-BA30-AB86427A3178}" destId="{48B05F12-0EDB-4B64-9017-D6C5C8D86996}" srcOrd="1" destOrd="0" presId="urn:microsoft.com/office/officeart/2018/2/layout/IconVerticalSolidList"/>
    <dgm:cxn modelId="{8D3BAFA3-228B-412C-8161-E5570C0EF0BE}" type="presParOf" srcId="{44E7636E-0DE7-4E9F-BA30-AB86427A3178}" destId="{542289CE-813D-4155-82A9-5807A95A735E}" srcOrd="2" destOrd="0" presId="urn:microsoft.com/office/officeart/2018/2/layout/IconVerticalSolidList"/>
    <dgm:cxn modelId="{F6820767-1681-4319-90BC-8A7D8E4F160A}" type="presParOf" srcId="{44E7636E-0DE7-4E9F-BA30-AB86427A3178}" destId="{AB17ABD1-0424-4A8F-B424-31BCCCCCAB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4B6BF8-064E-43D7-A8FB-8B512526D28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3C99C6A-ED9D-4508-B224-3CBD1C64F0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Phase 1: Build AI habitability models using NASA datasets.</a:t>
          </a:r>
        </a:p>
      </dgm:t>
    </dgm:pt>
    <dgm:pt modelId="{1D0DF817-67A0-4D37-8611-FA1238A38722}" type="parTrans" cxnId="{C93E439C-129E-4595-972D-DC44FDDA66EB}">
      <dgm:prSet/>
      <dgm:spPr/>
      <dgm:t>
        <a:bodyPr/>
        <a:lstStyle/>
        <a:p>
          <a:endParaRPr lang="en-US"/>
        </a:p>
      </dgm:t>
    </dgm:pt>
    <dgm:pt modelId="{FC616D8D-0C5A-4E95-BF1C-AE5EDFDBACDE}" type="sibTrans" cxnId="{C93E439C-129E-4595-972D-DC44FDDA66EB}">
      <dgm:prSet phldrT="1"/>
      <dgm:spPr/>
      <dgm:t>
        <a:bodyPr/>
        <a:lstStyle/>
        <a:p>
          <a:endParaRPr lang="en-US"/>
        </a:p>
      </dgm:t>
    </dgm:pt>
    <dgm:pt modelId="{39548E2F-3009-4250-8ED8-3224125B4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Phase 2: Develop immersive visualization platform (Web/VR).</a:t>
          </a:r>
        </a:p>
      </dgm:t>
    </dgm:pt>
    <dgm:pt modelId="{9E907FD9-9A55-44D7-B0E3-1D8E1AC223D6}" type="parTrans" cxnId="{4FD37DD7-02BD-4BF9-9188-4F2C4F14BD0C}">
      <dgm:prSet/>
      <dgm:spPr/>
      <dgm:t>
        <a:bodyPr/>
        <a:lstStyle/>
        <a:p>
          <a:endParaRPr lang="en-US"/>
        </a:p>
      </dgm:t>
    </dgm:pt>
    <dgm:pt modelId="{717D2558-81D7-40DE-BFBB-2B498470B294}" type="sibTrans" cxnId="{4FD37DD7-02BD-4BF9-9188-4F2C4F14BD0C}">
      <dgm:prSet phldrT="2"/>
      <dgm:spPr/>
      <dgm:t>
        <a:bodyPr/>
        <a:lstStyle/>
        <a:p>
          <a:endParaRPr lang="en-US"/>
        </a:p>
      </dgm:t>
    </dgm:pt>
    <dgm:pt modelId="{FAE4651D-D4EA-4C31-BED2-171086D14A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Phase 3: Collaborate with educators and research institutions.</a:t>
          </a:r>
        </a:p>
      </dgm:t>
    </dgm:pt>
    <dgm:pt modelId="{CAEFF7E9-7511-4907-BD4F-9A38EA780607}" type="parTrans" cxnId="{88095FE8-81D3-4F37-8028-5F929A505A23}">
      <dgm:prSet/>
      <dgm:spPr/>
      <dgm:t>
        <a:bodyPr/>
        <a:lstStyle/>
        <a:p>
          <a:endParaRPr lang="en-US"/>
        </a:p>
      </dgm:t>
    </dgm:pt>
    <dgm:pt modelId="{509DED57-841D-44D7-942D-1EBA773B5EE6}" type="sibTrans" cxnId="{88095FE8-81D3-4F37-8028-5F929A505A23}">
      <dgm:prSet phldrT="3"/>
      <dgm:spPr/>
      <dgm:t>
        <a:bodyPr/>
        <a:lstStyle/>
        <a:p>
          <a:endParaRPr lang="en-US"/>
        </a:p>
      </dgm:t>
    </dgm:pt>
    <dgm:pt modelId="{747C94B6-3219-42ED-B6BC-E26A7DECA8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Phase 4: Expand to public engagement with global citizen science projects.</a:t>
          </a:r>
        </a:p>
      </dgm:t>
    </dgm:pt>
    <dgm:pt modelId="{DB025F1C-F33C-4825-A7A8-E252E3992F82}" type="parTrans" cxnId="{EBB8F77B-8FFA-4D31-9D0C-ECE4DED050B3}">
      <dgm:prSet/>
      <dgm:spPr/>
      <dgm:t>
        <a:bodyPr/>
        <a:lstStyle/>
        <a:p>
          <a:endParaRPr lang="en-US"/>
        </a:p>
      </dgm:t>
    </dgm:pt>
    <dgm:pt modelId="{6559D8A6-34D3-4D2A-86D7-AE013C95B502}" type="sibTrans" cxnId="{EBB8F77B-8FFA-4D31-9D0C-ECE4DED050B3}">
      <dgm:prSet phldrT="4"/>
      <dgm:spPr/>
      <dgm:t>
        <a:bodyPr/>
        <a:lstStyle/>
        <a:p>
          <a:endParaRPr lang="en-US"/>
        </a:p>
      </dgm:t>
    </dgm:pt>
    <dgm:pt modelId="{1A6061A7-3602-42F7-A674-5DAD04AE5895}" type="pres">
      <dgm:prSet presAssocID="{034B6BF8-064E-43D7-A8FB-8B512526D284}" presName="root" presStyleCnt="0">
        <dgm:presLayoutVars>
          <dgm:dir/>
          <dgm:resizeHandles val="exact"/>
        </dgm:presLayoutVars>
      </dgm:prSet>
      <dgm:spPr/>
    </dgm:pt>
    <dgm:pt modelId="{E88CD522-7864-4988-A365-02F4A1B3E746}" type="pres">
      <dgm:prSet presAssocID="{23C99C6A-ED9D-4508-B224-3CBD1C64F0EA}" presName="compNode" presStyleCnt="0"/>
      <dgm:spPr/>
    </dgm:pt>
    <dgm:pt modelId="{0359FDDD-70F9-4209-A069-960042558FAE}" type="pres">
      <dgm:prSet presAssocID="{23C99C6A-ED9D-4508-B224-3CBD1C64F0E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561B97C-249E-40CB-B4E3-BB17E46AF1BD}" type="pres">
      <dgm:prSet presAssocID="{23C99C6A-ED9D-4508-B224-3CBD1C64F0EA}" presName="spaceRect" presStyleCnt="0"/>
      <dgm:spPr/>
    </dgm:pt>
    <dgm:pt modelId="{CF483DBA-899F-4AE8-8855-1029D4AB3055}" type="pres">
      <dgm:prSet presAssocID="{23C99C6A-ED9D-4508-B224-3CBD1C64F0EA}" presName="textRect" presStyleLbl="revTx" presStyleIdx="0" presStyleCnt="4">
        <dgm:presLayoutVars>
          <dgm:chMax val="1"/>
          <dgm:chPref val="1"/>
        </dgm:presLayoutVars>
      </dgm:prSet>
      <dgm:spPr/>
    </dgm:pt>
    <dgm:pt modelId="{E6ECA68F-3E50-457A-B357-5AD758EE0906}" type="pres">
      <dgm:prSet presAssocID="{FC616D8D-0C5A-4E95-BF1C-AE5EDFDBACDE}" presName="sibTrans" presStyleCnt="0"/>
      <dgm:spPr/>
    </dgm:pt>
    <dgm:pt modelId="{68C04C91-A32C-420A-9CFE-191741BAC134}" type="pres">
      <dgm:prSet presAssocID="{39548E2F-3009-4250-8ED8-3224125B4925}" presName="compNode" presStyleCnt="0"/>
      <dgm:spPr/>
    </dgm:pt>
    <dgm:pt modelId="{B205BF3F-3D95-433D-A20E-B6E7EC8C00E8}" type="pres">
      <dgm:prSet presAssocID="{39548E2F-3009-4250-8ED8-3224125B49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F4F71C4D-C551-4B8F-A8FA-C105F3028387}" type="pres">
      <dgm:prSet presAssocID="{39548E2F-3009-4250-8ED8-3224125B4925}" presName="spaceRect" presStyleCnt="0"/>
      <dgm:spPr/>
    </dgm:pt>
    <dgm:pt modelId="{237B878D-1B60-4C46-8199-5F05C1BEB290}" type="pres">
      <dgm:prSet presAssocID="{39548E2F-3009-4250-8ED8-3224125B4925}" presName="textRect" presStyleLbl="revTx" presStyleIdx="1" presStyleCnt="4">
        <dgm:presLayoutVars>
          <dgm:chMax val="1"/>
          <dgm:chPref val="1"/>
        </dgm:presLayoutVars>
      </dgm:prSet>
      <dgm:spPr/>
    </dgm:pt>
    <dgm:pt modelId="{CF4F069D-64AE-4CBB-812E-73CE63D85E67}" type="pres">
      <dgm:prSet presAssocID="{717D2558-81D7-40DE-BFBB-2B498470B294}" presName="sibTrans" presStyleCnt="0"/>
      <dgm:spPr/>
    </dgm:pt>
    <dgm:pt modelId="{45A93A5E-3048-4EA6-B636-57F9D9892829}" type="pres">
      <dgm:prSet presAssocID="{FAE4651D-D4EA-4C31-BED2-171086D14A1F}" presName="compNode" presStyleCnt="0"/>
      <dgm:spPr/>
    </dgm:pt>
    <dgm:pt modelId="{9E7F3632-3367-41A3-86B3-894636F5D518}" type="pres">
      <dgm:prSet presAssocID="{FAE4651D-D4EA-4C31-BED2-171086D14A1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01A0EA15-BF91-4898-A980-D752C77DC731}" type="pres">
      <dgm:prSet presAssocID="{FAE4651D-D4EA-4C31-BED2-171086D14A1F}" presName="spaceRect" presStyleCnt="0"/>
      <dgm:spPr/>
    </dgm:pt>
    <dgm:pt modelId="{F76EC72D-9288-43CC-8429-FE1C5309BDDE}" type="pres">
      <dgm:prSet presAssocID="{FAE4651D-D4EA-4C31-BED2-171086D14A1F}" presName="textRect" presStyleLbl="revTx" presStyleIdx="2" presStyleCnt="4">
        <dgm:presLayoutVars>
          <dgm:chMax val="1"/>
          <dgm:chPref val="1"/>
        </dgm:presLayoutVars>
      </dgm:prSet>
      <dgm:spPr/>
    </dgm:pt>
    <dgm:pt modelId="{B1F382C8-AA71-462C-9734-854314EDB954}" type="pres">
      <dgm:prSet presAssocID="{509DED57-841D-44D7-942D-1EBA773B5EE6}" presName="sibTrans" presStyleCnt="0"/>
      <dgm:spPr/>
    </dgm:pt>
    <dgm:pt modelId="{DD0DF1CA-A83D-428F-928D-EBC9DAB230AF}" type="pres">
      <dgm:prSet presAssocID="{747C94B6-3219-42ED-B6BC-E26A7DECA8B3}" presName="compNode" presStyleCnt="0"/>
      <dgm:spPr/>
    </dgm:pt>
    <dgm:pt modelId="{5E27835A-1041-4BE8-B10F-6DA23664A56A}" type="pres">
      <dgm:prSet presAssocID="{747C94B6-3219-42ED-B6BC-E26A7DECA8B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F625887-7D95-493E-B3D0-52C4FC9B080F}" type="pres">
      <dgm:prSet presAssocID="{747C94B6-3219-42ED-B6BC-E26A7DECA8B3}" presName="spaceRect" presStyleCnt="0"/>
      <dgm:spPr/>
    </dgm:pt>
    <dgm:pt modelId="{68162250-483E-4317-9D2F-60390CCD5BED}" type="pres">
      <dgm:prSet presAssocID="{747C94B6-3219-42ED-B6BC-E26A7DECA8B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A86182A-64FC-4322-800C-79878E93AECC}" type="presOf" srcId="{FAE4651D-D4EA-4C31-BED2-171086D14A1F}" destId="{F76EC72D-9288-43CC-8429-FE1C5309BDDE}" srcOrd="0" destOrd="0" presId="urn:microsoft.com/office/officeart/2018/2/layout/IconLabelList"/>
    <dgm:cxn modelId="{4CA0F96C-DD76-4655-B38B-5B1291D958AA}" type="presOf" srcId="{39548E2F-3009-4250-8ED8-3224125B4925}" destId="{237B878D-1B60-4C46-8199-5F05C1BEB290}" srcOrd="0" destOrd="0" presId="urn:microsoft.com/office/officeart/2018/2/layout/IconLabelList"/>
    <dgm:cxn modelId="{EBB8F77B-8FFA-4D31-9D0C-ECE4DED050B3}" srcId="{034B6BF8-064E-43D7-A8FB-8B512526D284}" destId="{747C94B6-3219-42ED-B6BC-E26A7DECA8B3}" srcOrd="3" destOrd="0" parTransId="{DB025F1C-F33C-4825-A7A8-E252E3992F82}" sibTransId="{6559D8A6-34D3-4D2A-86D7-AE013C95B502}"/>
    <dgm:cxn modelId="{C93E439C-129E-4595-972D-DC44FDDA66EB}" srcId="{034B6BF8-064E-43D7-A8FB-8B512526D284}" destId="{23C99C6A-ED9D-4508-B224-3CBD1C64F0EA}" srcOrd="0" destOrd="0" parTransId="{1D0DF817-67A0-4D37-8611-FA1238A38722}" sibTransId="{FC616D8D-0C5A-4E95-BF1C-AE5EDFDBACDE}"/>
    <dgm:cxn modelId="{DB2853B4-D726-4877-9418-A620708A30E1}" type="presOf" srcId="{747C94B6-3219-42ED-B6BC-E26A7DECA8B3}" destId="{68162250-483E-4317-9D2F-60390CCD5BED}" srcOrd="0" destOrd="0" presId="urn:microsoft.com/office/officeart/2018/2/layout/IconLabelList"/>
    <dgm:cxn modelId="{BE6300C8-A87D-4A51-B694-EB0996AAD7B1}" type="presOf" srcId="{034B6BF8-064E-43D7-A8FB-8B512526D284}" destId="{1A6061A7-3602-42F7-A674-5DAD04AE5895}" srcOrd="0" destOrd="0" presId="urn:microsoft.com/office/officeart/2018/2/layout/IconLabelList"/>
    <dgm:cxn modelId="{4FD37DD7-02BD-4BF9-9188-4F2C4F14BD0C}" srcId="{034B6BF8-064E-43D7-A8FB-8B512526D284}" destId="{39548E2F-3009-4250-8ED8-3224125B4925}" srcOrd="1" destOrd="0" parTransId="{9E907FD9-9A55-44D7-B0E3-1D8E1AC223D6}" sibTransId="{717D2558-81D7-40DE-BFBB-2B498470B294}"/>
    <dgm:cxn modelId="{8831B8DB-BAC4-4224-8B48-462C001B6809}" type="presOf" srcId="{23C99C6A-ED9D-4508-B224-3CBD1C64F0EA}" destId="{CF483DBA-899F-4AE8-8855-1029D4AB3055}" srcOrd="0" destOrd="0" presId="urn:microsoft.com/office/officeart/2018/2/layout/IconLabelList"/>
    <dgm:cxn modelId="{88095FE8-81D3-4F37-8028-5F929A505A23}" srcId="{034B6BF8-064E-43D7-A8FB-8B512526D284}" destId="{FAE4651D-D4EA-4C31-BED2-171086D14A1F}" srcOrd="2" destOrd="0" parTransId="{CAEFF7E9-7511-4907-BD4F-9A38EA780607}" sibTransId="{509DED57-841D-44D7-942D-1EBA773B5EE6}"/>
    <dgm:cxn modelId="{27C2CB5B-282B-4EF7-8D03-DB4AED218A48}" type="presParOf" srcId="{1A6061A7-3602-42F7-A674-5DAD04AE5895}" destId="{E88CD522-7864-4988-A365-02F4A1B3E746}" srcOrd="0" destOrd="0" presId="urn:microsoft.com/office/officeart/2018/2/layout/IconLabelList"/>
    <dgm:cxn modelId="{ECE2EAC9-BB92-48D1-8EE2-BFF95571818C}" type="presParOf" srcId="{E88CD522-7864-4988-A365-02F4A1B3E746}" destId="{0359FDDD-70F9-4209-A069-960042558FAE}" srcOrd="0" destOrd="0" presId="urn:microsoft.com/office/officeart/2018/2/layout/IconLabelList"/>
    <dgm:cxn modelId="{098F9FB6-F24B-4940-9D2D-315A329B5C68}" type="presParOf" srcId="{E88CD522-7864-4988-A365-02F4A1B3E746}" destId="{A561B97C-249E-40CB-B4E3-BB17E46AF1BD}" srcOrd="1" destOrd="0" presId="urn:microsoft.com/office/officeart/2018/2/layout/IconLabelList"/>
    <dgm:cxn modelId="{62253AF1-A1E6-4171-89D6-54618B97F1DE}" type="presParOf" srcId="{E88CD522-7864-4988-A365-02F4A1B3E746}" destId="{CF483DBA-899F-4AE8-8855-1029D4AB3055}" srcOrd="2" destOrd="0" presId="urn:microsoft.com/office/officeart/2018/2/layout/IconLabelList"/>
    <dgm:cxn modelId="{EB85C580-12A5-4A33-B857-6C116F370F83}" type="presParOf" srcId="{1A6061A7-3602-42F7-A674-5DAD04AE5895}" destId="{E6ECA68F-3E50-457A-B357-5AD758EE0906}" srcOrd="1" destOrd="0" presId="urn:microsoft.com/office/officeart/2018/2/layout/IconLabelList"/>
    <dgm:cxn modelId="{46FB036B-91DE-41A7-BEB6-231ABF8D7777}" type="presParOf" srcId="{1A6061A7-3602-42F7-A674-5DAD04AE5895}" destId="{68C04C91-A32C-420A-9CFE-191741BAC134}" srcOrd="2" destOrd="0" presId="urn:microsoft.com/office/officeart/2018/2/layout/IconLabelList"/>
    <dgm:cxn modelId="{01F08176-1B25-4F75-A160-03B64D9AF50E}" type="presParOf" srcId="{68C04C91-A32C-420A-9CFE-191741BAC134}" destId="{B205BF3F-3D95-433D-A20E-B6E7EC8C00E8}" srcOrd="0" destOrd="0" presId="urn:microsoft.com/office/officeart/2018/2/layout/IconLabelList"/>
    <dgm:cxn modelId="{42D028A9-EBA0-4D38-ADBD-E6F04EBEF1AF}" type="presParOf" srcId="{68C04C91-A32C-420A-9CFE-191741BAC134}" destId="{F4F71C4D-C551-4B8F-A8FA-C105F3028387}" srcOrd="1" destOrd="0" presId="urn:microsoft.com/office/officeart/2018/2/layout/IconLabelList"/>
    <dgm:cxn modelId="{83F05503-F51A-47DB-A623-7249A3CB838F}" type="presParOf" srcId="{68C04C91-A32C-420A-9CFE-191741BAC134}" destId="{237B878D-1B60-4C46-8199-5F05C1BEB290}" srcOrd="2" destOrd="0" presId="urn:microsoft.com/office/officeart/2018/2/layout/IconLabelList"/>
    <dgm:cxn modelId="{C71ADED3-C531-4589-BDF2-75714CE90AE2}" type="presParOf" srcId="{1A6061A7-3602-42F7-A674-5DAD04AE5895}" destId="{CF4F069D-64AE-4CBB-812E-73CE63D85E67}" srcOrd="3" destOrd="0" presId="urn:microsoft.com/office/officeart/2018/2/layout/IconLabelList"/>
    <dgm:cxn modelId="{F45C01F6-2E0C-4FFA-9D0E-DAF790D34657}" type="presParOf" srcId="{1A6061A7-3602-42F7-A674-5DAD04AE5895}" destId="{45A93A5E-3048-4EA6-B636-57F9D9892829}" srcOrd="4" destOrd="0" presId="urn:microsoft.com/office/officeart/2018/2/layout/IconLabelList"/>
    <dgm:cxn modelId="{A1CACCA8-A6A9-4516-810F-B895A6C9AAE3}" type="presParOf" srcId="{45A93A5E-3048-4EA6-B636-57F9D9892829}" destId="{9E7F3632-3367-41A3-86B3-894636F5D518}" srcOrd="0" destOrd="0" presId="urn:microsoft.com/office/officeart/2018/2/layout/IconLabelList"/>
    <dgm:cxn modelId="{1E2EB495-647A-46FA-964E-DDD122CF7336}" type="presParOf" srcId="{45A93A5E-3048-4EA6-B636-57F9D9892829}" destId="{01A0EA15-BF91-4898-A980-D752C77DC731}" srcOrd="1" destOrd="0" presId="urn:microsoft.com/office/officeart/2018/2/layout/IconLabelList"/>
    <dgm:cxn modelId="{3D8FBC29-A3BD-49C4-86E2-B338258E410C}" type="presParOf" srcId="{45A93A5E-3048-4EA6-B636-57F9D9892829}" destId="{F76EC72D-9288-43CC-8429-FE1C5309BDDE}" srcOrd="2" destOrd="0" presId="urn:microsoft.com/office/officeart/2018/2/layout/IconLabelList"/>
    <dgm:cxn modelId="{E01A9B35-3431-4573-B374-832BD1783D91}" type="presParOf" srcId="{1A6061A7-3602-42F7-A674-5DAD04AE5895}" destId="{B1F382C8-AA71-462C-9734-854314EDB954}" srcOrd="5" destOrd="0" presId="urn:microsoft.com/office/officeart/2018/2/layout/IconLabelList"/>
    <dgm:cxn modelId="{A0482DA0-8F49-4F83-85BB-0658D5AB34C0}" type="presParOf" srcId="{1A6061A7-3602-42F7-A674-5DAD04AE5895}" destId="{DD0DF1CA-A83D-428F-928D-EBC9DAB230AF}" srcOrd="6" destOrd="0" presId="urn:microsoft.com/office/officeart/2018/2/layout/IconLabelList"/>
    <dgm:cxn modelId="{DD95C867-90D9-446D-AA95-667EDBA21F08}" type="presParOf" srcId="{DD0DF1CA-A83D-428F-928D-EBC9DAB230AF}" destId="{5E27835A-1041-4BE8-B10F-6DA23664A56A}" srcOrd="0" destOrd="0" presId="urn:microsoft.com/office/officeart/2018/2/layout/IconLabelList"/>
    <dgm:cxn modelId="{97EC1A77-5367-4E94-B4A1-F3C62C8D6A7E}" type="presParOf" srcId="{DD0DF1CA-A83D-428F-928D-EBC9DAB230AF}" destId="{EF625887-7D95-493E-B3D0-52C4FC9B080F}" srcOrd="1" destOrd="0" presId="urn:microsoft.com/office/officeart/2018/2/layout/IconLabelList"/>
    <dgm:cxn modelId="{2460601C-E0BD-4FC5-9C80-A5EBB8E51A65}" type="presParOf" srcId="{DD0DF1CA-A83D-428F-928D-EBC9DAB230AF}" destId="{68162250-483E-4317-9D2F-60390CCD5BE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29C51-99CA-4404-81EA-32159F606F9D}">
      <dsp:nvSpPr>
        <dsp:cNvPr id="0" name=""/>
        <dsp:cNvSpPr/>
      </dsp:nvSpPr>
      <dsp:spPr>
        <a:xfrm>
          <a:off x="612080" y="314606"/>
          <a:ext cx="883538" cy="8835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3C3A0-7A71-44E6-9F6F-2EB5AF0F18D7}">
      <dsp:nvSpPr>
        <dsp:cNvPr id="0" name=""/>
        <dsp:cNvSpPr/>
      </dsp:nvSpPr>
      <dsp:spPr>
        <a:xfrm>
          <a:off x="72140" y="1493178"/>
          <a:ext cx="19634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Democratize exoplanet discovery using AI and immersive visualization.</a:t>
          </a:r>
        </a:p>
      </dsp:txBody>
      <dsp:txXfrm>
        <a:off x="72140" y="1493178"/>
        <a:ext cx="1963419" cy="720000"/>
      </dsp:txXfrm>
    </dsp:sp>
    <dsp:sp modelId="{79DBE4A0-9BFD-4444-921C-77A7D2B7490C}">
      <dsp:nvSpPr>
        <dsp:cNvPr id="0" name=""/>
        <dsp:cNvSpPr/>
      </dsp:nvSpPr>
      <dsp:spPr>
        <a:xfrm>
          <a:off x="2919099" y="314606"/>
          <a:ext cx="883538" cy="8835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F6F2F-77E4-4A53-BC2F-B23053F0A82C}">
      <dsp:nvSpPr>
        <dsp:cNvPr id="0" name=""/>
        <dsp:cNvSpPr/>
      </dsp:nvSpPr>
      <dsp:spPr>
        <a:xfrm>
          <a:off x="2379158" y="1493178"/>
          <a:ext cx="19634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Enable both researchers and students to explore exoplanetary systems interactively.</a:t>
          </a:r>
        </a:p>
      </dsp:txBody>
      <dsp:txXfrm>
        <a:off x="2379158" y="1493178"/>
        <a:ext cx="1963419" cy="720000"/>
      </dsp:txXfrm>
    </dsp:sp>
    <dsp:sp modelId="{55A7B1B8-D5CE-445D-A940-5CC9AE857480}">
      <dsp:nvSpPr>
        <dsp:cNvPr id="0" name=""/>
        <dsp:cNvSpPr/>
      </dsp:nvSpPr>
      <dsp:spPr>
        <a:xfrm>
          <a:off x="1765590" y="2704032"/>
          <a:ext cx="883538" cy="8835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FAF55-1006-4902-B778-E777AF3FD19C}">
      <dsp:nvSpPr>
        <dsp:cNvPr id="0" name=""/>
        <dsp:cNvSpPr/>
      </dsp:nvSpPr>
      <dsp:spPr>
        <a:xfrm>
          <a:off x="1225649" y="3882604"/>
          <a:ext cx="19634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Inspire curiosity about space exploration by making data engaging and accessible.</a:t>
          </a:r>
        </a:p>
      </dsp:txBody>
      <dsp:txXfrm>
        <a:off x="1225649" y="3882604"/>
        <a:ext cx="196341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3F53A-1B3A-413F-85CE-8D387BC458CB}">
      <dsp:nvSpPr>
        <dsp:cNvPr id="0" name=""/>
        <dsp:cNvSpPr/>
      </dsp:nvSpPr>
      <dsp:spPr>
        <a:xfrm>
          <a:off x="0" y="2040"/>
          <a:ext cx="4414719" cy="10343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747B6-07BA-4B7C-A618-8F10961D162F}">
      <dsp:nvSpPr>
        <dsp:cNvPr id="0" name=""/>
        <dsp:cNvSpPr/>
      </dsp:nvSpPr>
      <dsp:spPr>
        <a:xfrm>
          <a:off x="312888" y="234768"/>
          <a:ext cx="568888" cy="5688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DD344-5338-4C0C-8F38-3578870607DD}">
      <dsp:nvSpPr>
        <dsp:cNvPr id="0" name=""/>
        <dsp:cNvSpPr/>
      </dsp:nvSpPr>
      <dsp:spPr>
        <a:xfrm>
          <a:off x="1194666" y="2040"/>
          <a:ext cx="3220052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AI-powered classification of exoplanet habitability.</a:t>
          </a:r>
        </a:p>
      </dsp:txBody>
      <dsp:txXfrm>
        <a:off x="1194666" y="2040"/>
        <a:ext cx="3220052" cy="1034343"/>
      </dsp:txXfrm>
    </dsp:sp>
    <dsp:sp modelId="{1FBCB494-D266-493F-89C9-34182284E737}">
      <dsp:nvSpPr>
        <dsp:cNvPr id="0" name=""/>
        <dsp:cNvSpPr/>
      </dsp:nvSpPr>
      <dsp:spPr>
        <a:xfrm>
          <a:off x="0" y="1294969"/>
          <a:ext cx="4414719" cy="10343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E3415-563D-40BE-A6B1-0218F951ADE2}">
      <dsp:nvSpPr>
        <dsp:cNvPr id="0" name=""/>
        <dsp:cNvSpPr/>
      </dsp:nvSpPr>
      <dsp:spPr>
        <a:xfrm>
          <a:off x="312888" y="1527696"/>
          <a:ext cx="568888" cy="5688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A87D4-E038-4E9F-8A0C-210890F6AC4D}">
      <dsp:nvSpPr>
        <dsp:cNvPr id="0" name=""/>
        <dsp:cNvSpPr/>
      </dsp:nvSpPr>
      <dsp:spPr>
        <a:xfrm>
          <a:off x="1194666" y="1294969"/>
          <a:ext cx="3220052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AR/VR-based 3D visualizations of planetary systems.</a:t>
          </a:r>
        </a:p>
      </dsp:txBody>
      <dsp:txXfrm>
        <a:off x="1194666" y="1294969"/>
        <a:ext cx="3220052" cy="1034343"/>
      </dsp:txXfrm>
    </dsp:sp>
    <dsp:sp modelId="{ED931C31-1FAA-4C18-AD15-822838869AE3}">
      <dsp:nvSpPr>
        <dsp:cNvPr id="0" name=""/>
        <dsp:cNvSpPr/>
      </dsp:nvSpPr>
      <dsp:spPr>
        <a:xfrm>
          <a:off x="0" y="2587898"/>
          <a:ext cx="4414719" cy="10343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591CB-5476-4C2C-9335-95D0B6FE7FC1}">
      <dsp:nvSpPr>
        <dsp:cNvPr id="0" name=""/>
        <dsp:cNvSpPr/>
      </dsp:nvSpPr>
      <dsp:spPr>
        <a:xfrm>
          <a:off x="312888" y="2820625"/>
          <a:ext cx="568888" cy="5688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FFCAF-BC59-4C6C-9A54-3A73DDAC8364}">
      <dsp:nvSpPr>
        <dsp:cNvPr id="0" name=""/>
        <dsp:cNvSpPr/>
      </dsp:nvSpPr>
      <dsp:spPr>
        <a:xfrm>
          <a:off x="1194666" y="2587898"/>
          <a:ext cx="3220052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Integration with NASA datasets for real-time updates.</a:t>
          </a:r>
        </a:p>
      </dsp:txBody>
      <dsp:txXfrm>
        <a:off x="1194666" y="2587898"/>
        <a:ext cx="3220052" cy="1034343"/>
      </dsp:txXfrm>
    </dsp:sp>
    <dsp:sp modelId="{085B644B-0BE4-4453-AD56-4E0393D13E8A}">
      <dsp:nvSpPr>
        <dsp:cNvPr id="0" name=""/>
        <dsp:cNvSpPr/>
      </dsp:nvSpPr>
      <dsp:spPr>
        <a:xfrm>
          <a:off x="0" y="3880827"/>
          <a:ext cx="4414719" cy="10343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EED48-5E42-489A-A822-31727D0F8BC8}">
      <dsp:nvSpPr>
        <dsp:cNvPr id="0" name=""/>
        <dsp:cNvSpPr/>
      </dsp:nvSpPr>
      <dsp:spPr>
        <a:xfrm>
          <a:off x="312888" y="4113554"/>
          <a:ext cx="568888" cy="5688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D0E9E-CC77-4373-8F7C-0C26C3284399}">
      <dsp:nvSpPr>
        <dsp:cNvPr id="0" name=""/>
        <dsp:cNvSpPr/>
      </dsp:nvSpPr>
      <dsp:spPr>
        <a:xfrm>
          <a:off x="1194666" y="3880827"/>
          <a:ext cx="3220052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Interactive educational modules for students.</a:t>
          </a:r>
        </a:p>
      </dsp:txBody>
      <dsp:txXfrm>
        <a:off x="1194666" y="3880827"/>
        <a:ext cx="3220052" cy="10343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41168-301B-419A-BB13-F2E8E4824D39}">
      <dsp:nvSpPr>
        <dsp:cNvPr id="0" name=""/>
        <dsp:cNvSpPr/>
      </dsp:nvSpPr>
      <dsp:spPr>
        <a:xfrm>
          <a:off x="0" y="2040"/>
          <a:ext cx="4414719" cy="10343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C008EE-7510-4B46-A9BB-96E50A018BE5}">
      <dsp:nvSpPr>
        <dsp:cNvPr id="0" name=""/>
        <dsp:cNvSpPr/>
      </dsp:nvSpPr>
      <dsp:spPr>
        <a:xfrm>
          <a:off x="312888" y="234768"/>
          <a:ext cx="568888" cy="5688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0CEB3-350C-468F-8861-70A74719E116}">
      <dsp:nvSpPr>
        <dsp:cNvPr id="0" name=""/>
        <dsp:cNvSpPr/>
      </dsp:nvSpPr>
      <dsp:spPr>
        <a:xfrm>
          <a:off x="1194666" y="2040"/>
          <a:ext cx="3220052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AI/ML: TensorFlow, PyTorch for habitability prediction models.</a:t>
          </a:r>
        </a:p>
      </dsp:txBody>
      <dsp:txXfrm>
        <a:off x="1194666" y="2040"/>
        <a:ext cx="3220052" cy="1034343"/>
      </dsp:txXfrm>
    </dsp:sp>
    <dsp:sp modelId="{01189652-F7FB-4974-8E4B-0306126C133E}">
      <dsp:nvSpPr>
        <dsp:cNvPr id="0" name=""/>
        <dsp:cNvSpPr/>
      </dsp:nvSpPr>
      <dsp:spPr>
        <a:xfrm>
          <a:off x="0" y="1294969"/>
          <a:ext cx="4414719" cy="10343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56D8D0-785A-4D79-BA81-A8EE952B6822}">
      <dsp:nvSpPr>
        <dsp:cNvPr id="0" name=""/>
        <dsp:cNvSpPr/>
      </dsp:nvSpPr>
      <dsp:spPr>
        <a:xfrm>
          <a:off x="312888" y="1527696"/>
          <a:ext cx="568888" cy="5688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37E80-A48E-4B6D-BA18-AF6BC18458F1}">
      <dsp:nvSpPr>
        <dsp:cNvPr id="0" name=""/>
        <dsp:cNvSpPr/>
      </dsp:nvSpPr>
      <dsp:spPr>
        <a:xfrm>
          <a:off x="1194666" y="1294969"/>
          <a:ext cx="3220052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Data: NASA Exoplanet Archive, Gaia mission datasets.</a:t>
          </a:r>
        </a:p>
      </dsp:txBody>
      <dsp:txXfrm>
        <a:off x="1194666" y="1294969"/>
        <a:ext cx="3220052" cy="1034343"/>
      </dsp:txXfrm>
    </dsp:sp>
    <dsp:sp modelId="{0EBF00D4-98F3-459B-8F6B-90A45FAB1F1D}">
      <dsp:nvSpPr>
        <dsp:cNvPr id="0" name=""/>
        <dsp:cNvSpPr/>
      </dsp:nvSpPr>
      <dsp:spPr>
        <a:xfrm>
          <a:off x="0" y="2587898"/>
          <a:ext cx="4414719" cy="10343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39D42-EF77-42FA-AD63-56282B2CF3B7}">
      <dsp:nvSpPr>
        <dsp:cNvPr id="0" name=""/>
        <dsp:cNvSpPr/>
      </dsp:nvSpPr>
      <dsp:spPr>
        <a:xfrm>
          <a:off x="312888" y="2820625"/>
          <a:ext cx="568888" cy="5688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06BE6-DA50-4F41-A0AB-DD8D56EE1DB4}">
      <dsp:nvSpPr>
        <dsp:cNvPr id="0" name=""/>
        <dsp:cNvSpPr/>
      </dsp:nvSpPr>
      <dsp:spPr>
        <a:xfrm>
          <a:off x="1194666" y="2587898"/>
          <a:ext cx="3220052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Visualization: Unity3D, Three.js, WebXR for immersive AR/VR.</a:t>
          </a:r>
        </a:p>
      </dsp:txBody>
      <dsp:txXfrm>
        <a:off x="1194666" y="2587898"/>
        <a:ext cx="3220052" cy="1034343"/>
      </dsp:txXfrm>
    </dsp:sp>
    <dsp:sp modelId="{8FA8A773-F7EA-4576-96F0-1DE3BB707CDE}">
      <dsp:nvSpPr>
        <dsp:cNvPr id="0" name=""/>
        <dsp:cNvSpPr/>
      </dsp:nvSpPr>
      <dsp:spPr>
        <a:xfrm>
          <a:off x="0" y="3880827"/>
          <a:ext cx="4414719" cy="10343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86DAF-1708-49A4-9CA1-3731CBAF1E64}">
      <dsp:nvSpPr>
        <dsp:cNvPr id="0" name=""/>
        <dsp:cNvSpPr/>
      </dsp:nvSpPr>
      <dsp:spPr>
        <a:xfrm>
          <a:off x="312888" y="4113554"/>
          <a:ext cx="568888" cy="5688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87831-3665-4BE1-BE5A-40E197B27336}">
      <dsp:nvSpPr>
        <dsp:cNvPr id="0" name=""/>
        <dsp:cNvSpPr/>
      </dsp:nvSpPr>
      <dsp:spPr>
        <a:xfrm>
          <a:off x="1194666" y="3880827"/>
          <a:ext cx="3220052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Backend: Python, FastAPI; Frontend: React.js.</a:t>
          </a:r>
        </a:p>
      </dsp:txBody>
      <dsp:txXfrm>
        <a:off x="1194666" y="3880827"/>
        <a:ext cx="3220052" cy="10343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12072F-84ED-4970-8927-A1EBC365EF2B}">
      <dsp:nvSpPr>
        <dsp:cNvPr id="0" name=""/>
        <dsp:cNvSpPr/>
      </dsp:nvSpPr>
      <dsp:spPr>
        <a:xfrm>
          <a:off x="0" y="2040"/>
          <a:ext cx="4414719" cy="10343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7D973-57CB-4049-B217-69F190FC29A8}">
      <dsp:nvSpPr>
        <dsp:cNvPr id="0" name=""/>
        <dsp:cNvSpPr/>
      </dsp:nvSpPr>
      <dsp:spPr>
        <a:xfrm>
          <a:off x="312888" y="234768"/>
          <a:ext cx="568888" cy="5688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B4D35-C5AE-497B-A876-C1B7AC514EC4}">
      <dsp:nvSpPr>
        <dsp:cNvPr id="0" name=""/>
        <dsp:cNvSpPr/>
      </dsp:nvSpPr>
      <dsp:spPr>
        <a:xfrm>
          <a:off x="1194666" y="2040"/>
          <a:ext cx="3220052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Scientific: Accelerated exoplanet habitability research.</a:t>
          </a:r>
        </a:p>
      </dsp:txBody>
      <dsp:txXfrm>
        <a:off x="1194666" y="2040"/>
        <a:ext cx="3220052" cy="1034343"/>
      </dsp:txXfrm>
    </dsp:sp>
    <dsp:sp modelId="{C1014598-8482-4C3B-B905-7D8ECB4D0488}">
      <dsp:nvSpPr>
        <dsp:cNvPr id="0" name=""/>
        <dsp:cNvSpPr/>
      </dsp:nvSpPr>
      <dsp:spPr>
        <a:xfrm>
          <a:off x="0" y="1294969"/>
          <a:ext cx="4414719" cy="10343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79595-CF27-4684-91F5-E3D0A6DC62C3}">
      <dsp:nvSpPr>
        <dsp:cNvPr id="0" name=""/>
        <dsp:cNvSpPr/>
      </dsp:nvSpPr>
      <dsp:spPr>
        <a:xfrm>
          <a:off x="312888" y="1527696"/>
          <a:ext cx="568888" cy="5688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36AAB-5074-4F86-BC7B-B7EC587B1B38}">
      <dsp:nvSpPr>
        <dsp:cNvPr id="0" name=""/>
        <dsp:cNvSpPr/>
      </dsp:nvSpPr>
      <dsp:spPr>
        <a:xfrm>
          <a:off x="1194666" y="1294969"/>
          <a:ext cx="3220052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Educational: Interactive tools for classrooms and outreach.</a:t>
          </a:r>
        </a:p>
      </dsp:txBody>
      <dsp:txXfrm>
        <a:off x="1194666" y="1294969"/>
        <a:ext cx="3220052" cy="1034343"/>
      </dsp:txXfrm>
    </dsp:sp>
    <dsp:sp modelId="{74CE08BD-6A62-4D21-ADDA-1D67EE47631E}">
      <dsp:nvSpPr>
        <dsp:cNvPr id="0" name=""/>
        <dsp:cNvSpPr/>
      </dsp:nvSpPr>
      <dsp:spPr>
        <a:xfrm>
          <a:off x="0" y="2587898"/>
          <a:ext cx="4414719" cy="10343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C6A30-7E47-4129-AD4A-B84CA7ABC849}">
      <dsp:nvSpPr>
        <dsp:cNvPr id="0" name=""/>
        <dsp:cNvSpPr/>
      </dsp:nvSpPr>
      <dsp:spPr>
        <a:xfrm>
          <a:off x="312888" y="2820625"/>
          <a:ext cx="568888" cy="5688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80DA6-0993-4436-A829-1D0BFE107303}">
      <dsp:nvSpPr>
        <dsp:cNvPr id="0" name=""/>
        <dsp:cNvSpPr/>
      </dsp:nvSpPr>
      <dsp:spPr>
        <a:xfrm>
          <a:off x="1194666" y="2587898"/>
          <a:ext cx="3220052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Societal: Inspiring the next generation of space explorers.</a:t>
          </a:r>
        </a:p>
      </dsp:txBody>
      <dsp:txXfrm>
        <a:off x="1194666" y="2587898"/>
        <a:ext cx="3220052" cy="1034343"/>
      </dsp:txXfrm>
    </dsp:sp>
    <dsp:sp modelId="{33950106-4848-4B1F-B036-5714F74379C4}">
      <dsp:nvSpPr>
        <dsp:cNvPr id="0" name=""/>
        <dsp:cNvSpPr/>
      </dsp:nvSpPr>
      <dsp:spPr>
        <a:xfrm>
          <a:off x="0" y="3880827"/>
          <a:ext cx="4414719" cy="10343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05F12-0EDB-4B64-9017-D6C5C8D86996}">
      <dsp:nvSpPr>
        <dsp:cNvPr id="0" name=""/>
        <dsp:cNvSpPr/>
      </dsp:nvSpPr>
      <dsp:spPr>
        <a:xfrm>
          <a:off x="312888" y="4113554"/>
          <a:ext cx="568888" cy="5688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7ABD1-0424-4A8F-B424-31BCCCCCAB2C}">
      <dsp:nvSpPr>
        <dsp:cNvPr id="0" name=""/>
        <dsp:cNvSpPr/>
      </dsp:nvSpPr>
      <dsp:spPr>
        <a:xfrm>
          <a:off x="1194666" y="3880827"/>
          <a:ext cx="3220052" cy="1034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468" tIns="109468" rIns="109468" bIns="10946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Global: Open-access platform fostering collaboration.</a:t>
          </a:r>
        </a:p>
      </dsp:txBody>
      <dsp:txXfrm>
        <a:off x="1194666" y="3880827"/>
        <a:ext cx="3220052" cy="10343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9FDDD-70F9-4209-A069-960042558FAE}">
      <dsp:nvSpPr>
        <dsp:cNvPr id="0" name=""/>
        <dsp:cNvSpPr/>
      </dsp:nvSpPr>
      <dsp:spPr>
        <a:xfrm>
          <a:off x="612080" y="314606"/>
          <a:ext cx="883538" cy="8835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83DBA-899F-4AE8-8855-1029D4AB3055}">
      <dsp:nvSpPr>
        <dsp:cNvPr id="0" name=""/>
        <dsp:cNvSpPr/>
      </dsp:nvSpPr>
      <dsp:spPr>
        <a:xfrm>
          <a:off x="72140" y="1493178"/>
          <a:ext cx="19634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Phase 1: Build AI habitability models using NASA datasets.</a:t>
          </a:r>
        </a:p>
      </dsp:txBody>
      <dsp:txXfrm>
        <a:off x="72140" y="1493178"/>
        <a:ext cx="1963419" cy="720000"/>
      </dsp:txXfrm>
    </dsp:sp>
    <dsp:sp modelId="{B205BF3F-3D95-433D-A20E-B6E7EC8C00E8}">
      <dsp:nvSpPr>
        <dsp:cNvPr id="0" name=""/>
        <dsp:cNvSpPr/>
      </dsp:nvSpPr>
      <dsp:spPr>
        <a:xfrm>
          <a:off x="2919099" y="314606"/>
          <a:ext cx="883538" cy="8835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B878D-1B60-4C46-8199-5F05C1BEB290}">
      <dsp:nvSpPr>
        <dsp:cNvPr id="0" name=""/>
        <dsp:cNvSpPr/>
      </dsp:nvSpPr>
      <dsp:spPr>
        <a:xfrm>
          <a:off x="2379158" y="1493178"/>
          <a:ext cx="19634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Phase 2: Develop immersive visualization platform (Web/VR).</a:t>
          </a:r>
        </a:p>
      </dsp:txBody>
      <dsp:txXfrm>
        <a:off x="2379158" y="1493178"/>
        <a:ext cx="1963419" cy="720000"/>
      </dsp:txXfrm>
    </dsp:sp>
    <dsp:sp modelId="{9E7F3632-3367-41A3-86B3-894636F5D518}">
      <dsp:nvSpPr>
        <dsp:cNvPr id="0" name=""/>
        <dsp:cNvSpPr/>
      </dsp:nvSpPr>
      <dsp:spPr>
        <a:xfrm>
          <a:off x="612080" y="2704032"/>
          <a:ext cx="883538" cy="8835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EC72D-9288-43CC-8429-FE1C5309BDDE}">
      <dsp:nvSpPr>
        <dsp:cNvPr id="0" name=""/>
        <dsp:cNvSpPr/>
      </dsp:nvSpPr>
      <dsp:spPr>
        <a:xfrm>
          <a:off x="72140" y="3882604"/>
          <a:ext cx="19634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Phase 3: Collaborate with educators and research institutions.</a:t>
          </a:r>
        </a:p>
      </dsp:txBody>
      <dsp:txXfrm>
        <a:off x="72140" y="3882604"/>
        <a:ext cx="1963419" cy="720000"/>
      </dsp:txXfrm>
    </dsp:sp>
    <dsp:sp modelId="{5E27835A-1041-4BE8-B10F-6DA23664A56A}">
      <dsp:nvSpPr>
        <dsp:cNvPr id="0" name=""/>
        <dsp:cNvSpPr/>
      </dsp:nvSpPr>
      <dsp:spPr>
        <a:xfrm>
          <a:off x="2919099" y="2704032"/>
          <a:ext cx="883538" cy="8835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62250-483E-4317-9D2F-60390CCD5BED}">
      <dsp:nvSpPr>
        <dsp:cNvPr id="0" name=""/>
        <dsp:cNvSpPr/>
      </dsp:nvSpPr>
      <dsp:spPr>
        <a:xfrm>
          <a:off x="2379158" y="3882604"/>
          <a:ext cx="19634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Phase 4: Expand to public engagement with global citizen science projects.</a:t>
          </a:r>
        </a:p>
      </dsp:txBody>
      <dsp:txXfrm>
        <a:off x="2379158" y="3882604"/>
        <a:ext cx="196341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1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5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87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16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80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58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95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1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3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3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3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3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99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3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1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6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52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1"/>
            <a:ext cx="9144000" cy="3992171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6711611" y="3306535"/>
            <a:ext cx="2432389" cy="1424039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857251"/>
            <a:ext cx="8708573" cy="3992171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407" y="1451503"/>
            <a:ext cx="6337187" cy="181609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/>
              <a:t>ExoNovaPioneers</a:t>
            </a:r>
          </a:p>
          <a:p>
            <a:pPr algn="ctr">
              <a:lnSpc>
                <a:spcPct val="90000"/>
              </a:lnSpc>
            </a:pPr>
            <a:r>
              <a:rPr lang="en-US" sz="4100"/>
              <a:t>A World Away: Hunting for Exoplanets with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2853" y="3510881"/>
            <a:ext cx="5398295" cy="1054100"/>
          </a:xfrm>
        </p:spPr>
        <p:txBody>
          <a:bodyPr>
            <a:normAutofit/>
          </a:bodyPr>
          <a:lstStyle/>
          <a:p>
            <a:pPr algn="ctr"/>
            <a:r>
              <a:rPr lang="en-IN"/>
              <a:t>NASA Space Apps Challenge 2024</a:t>
            </a:r>
          </a:p>
          <a:p>
            <a:pPr algn="ctr"/>
            <a:r>
              <a:rPr lang="en-IN"/>
              <a:t>Team: ExoNovaPioneers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19807"/>
            <a:ext cx="2744542" cy="3418387"/>
          </a:xfrm>
        </p:spPr>
        <p:txBody>
          <a:bodyPr>
            <a:normAutofit/>
          </a:bodyPr>
          <a:lstStyle/>
          <a:p>
            <a:pPr algn="r"/>
            <a:r>
              <a:t>Problem Statement</a:t>
            </a:r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0192" y="2108835"/>
            <a:ext cx="0" cy="26403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494" y="1719807"/>
            <a:ext cx="4888157" cy="3418387"/>
          </a:xfrm>
        </p:spPr>
        <p:txBody>
          <a:bodyPr>
            <a:normAutofit/>
          </a:bodyPr>
          <a:lstStyle/>
          <a:p>
            <a:r>
              <a:rPr dirty="0"/>
              <a:t>Identifying potentially habitable exoplanets from vast datasets is a major challenge.</a:t>
            </a:r>
          </a:p>
          <a:p>
            <a:r>
              <a:rPr dirty="0"/>
              <a:t>Existing methods are computationally intensive and not accessible to the public.</a:t>
            </a:r>
          </a:p>
          <a:p>
            <a:r>
              <a:rPr dirty="0"/>
              <a:t>Need for tools that bridge data, AI, and visualization for scientific and educational impact.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EA78D3-1250-461D-B1C3-A685A63B0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EE3020-D2AB-4568-9728-58CB9D91C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B7BECE-01F0-4612-854F-D69D86C95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2513648" cy="499533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Our Vision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8D5A48-2B03-4F99-8D48-30237E113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2"/>
            <a:ext cx="5653278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D06CFD-D0BD-1C85-A0D0-33B79FB58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985431"/>
              </p:ext>
            </p:extLst>
          </p:nvPr>
        </p:nvGraphicFramePr>
        <p:xfrm>
          <a:off x="4100631" y="804671"/>
          <a:ext cx="4414719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EA78D3-1250-461D-B1C3-A685A63B0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EE3020-D2AB-4568-9728-58CB9D91C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B7BECE-01F0-4612-854F-D69D86C95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2513648" cy="499533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Solution Overview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8D5A48-2B03-4F99-8D48-30237E113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2"/>
            <a:ext cx="5653278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42D705-CD00-6575-8CDC-7C1310451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339382"/>
              </p:ext>
            </p:extLst>
          </p:nvPr>
        </p:nvGraphicFramePr>
        <p:xfrm>
          <a:off x="4100631" y="804671"/>
          <a:ext cx="4414719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EA78D3-1250-461D-B1C3-A685A63B0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EE3020-D2AB-4568-9728-58CB9D91C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B7BECE-01F0-4612-854F-D69D86C95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2513648" cy="499533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Technology Stack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8D5A48-2B03-4F99-8D48-30237E113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2"/>
            <a:ext cx="5653278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2248F0-80EE-E64D-7039-63EF49A876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070832"/>
              </p:ext>
            </p:extLst>
          </p:nvPr>
        </p:nvGraphicFramePr>
        <p:xfrm>
          <a:off x="4100631" y="804671"/>
          <a:ext cx="4414719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EA78D3-1250-461D-B1C3-A685A63B0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EE3020-D2AB-4568-9728-58CB9D91C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B7BECE-01F0-4612-854F-D69D86C95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2513648" cy="499533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Impact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8D5A48-2B03-4F99-8D48-30237E113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2"/>
            <a:ext cx="5653278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3A670A-FEF9-4BC8-9006-91E97F90F7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894739"/>
              </p:ext>
            </p:extLst>
          </p:nvPr>
        </p:nvGraphicFramePr>
        <p:xfrm>
          <a:off x="4100631" y="804671"/>
          <a:ext cx="4414719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BEA78D3-1250-461D-B1C3-A685A63B0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EE3020-D2AB-4568-9728-58CB9D91C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DB7BECE-01F0-4612-854F-D69D86C95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2513648" cy="499533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Roadmap &amp; Next Steps</a:t>
            </a: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E8D5A48-2B03-4F99-8D48-30237E113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2"/>
            <a:ext cx="5653278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A003392-EE87-E2AE-853C-7F26145DA4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330133"/>
              </p:ext>
            </p:extLst>
          </p:nvPr>
        </p:nvGraphicFramePr>
        <p:xfrm>
          <a:off x="4100631" y="804671"/>
          <a:ext cx="4414719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</TotalTime>
  <Words>261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ExoNovaPioneers A World Away: Hunting for Exoplanets with AI</vt:lpstr>
      <vt:lpstr>Problem Statement</vt:lpstr>
      <vt:lpstr>Our Vision</vt:lpstr>
      <vt:lpstr>Solution Overview</vt:lpstr>
      <vt:lpstr>Technology Stack</vt:lpstr>
      <vt:lpstr>Impact</vt:lpstr>
      <vt:lpstr>Roadmap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K, Prajwal</cp:lastModifiedBy>
  <cp:revision>2</cp:revision>
  <dcterms:created xsi:type="dcterms:W3CDTF">2013-01-27T09:14:16Z</dcterms:created>
  <dcterms:modified xsi:type="dcterms:W3CDTF">2025-10-05T18:19:17Z</dcterms:modified>
  <cp:category/>
</cp:coreProperties>
</file>