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1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4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4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1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5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3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9B6E1A-1460-4D27-99FF-10FA6EAD12B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F16B99-9AD0-4D8D-B6AC-60000B7EA63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93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E47BD-7B89-4CB9-A98B-7F2F2C4FE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Simple </a:t>
            </a:r>
            <a:r>
              <a:rPr lang="en-US" dirty="0" err="1">
                <a:cs typeface="Times New Roman" panose="02020603050405020304" pitchFamily="18" charset="0"/>
              </a:rPr>
              <a:t>Votings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4F9B7-52CC-4F99-BA94-8E12151D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057EA-B3F8-4DD5-8C92-4F338FAB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Предоставить пользователю сервис, на котором можно быстро создать голосование и собрать мнения пользователей касательно какого-либо вопроса</a:t>
            </a:r>
          </a:p>
        </p:txBody>
      </p:sp>
    </p:spTree>
    <p:extLst>
      <p:ext uri="{BB962C8B-B14F-4D97-AF65-F5344CB8AC3E}">
        <p14:creationId xmlns:p14="http://schemas.microsoft.com/office/powerpoint/2010/main" val="16333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DFD1A-F6ED-4DBD-9673-1DF11F3F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Структура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901D0-2914-45B3-B1CF-9E062B6B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Основные технологии:</a:t>
            </a:r>
          </a:p>
          <a:p>
            <a:r>
              <a:rPr lang="en-US" sz="3200" dirty="0" err="1"/>
              <a:t>django</a:t>
            </a:r>
            <a:endParaRPr lang="en-US" sz="3200" dirty="0"/>
          </a:p>
          <a:p>
            <a:r>
              <a:rPr lang="ru-RU" sz="3600" dirty="0"/>
              <a:t>Задействованы библиотеки:</a:t>
            </a:r>
          </a:p>
          <a:p>
            <a:r>
              <a:rPr lang="en-US" sz="3200" dirty="0" err="1"/>
              <a:t>django</a:t>
            </a:r>
            <a:r>
              <a:rPr lang="en-US" sz="3200" dirty="0"/>
              <a:t>, __future__, </a:t>
            </a:r>
            <a:r>
              <a:rPr lang="en-US" sz="3200" dirty="0" err="1"/>
              <a:t>os</a:t>
            </a:r>
            <a:r>
              <a:rPr lang="en-US" sz="3200" dirty="0"/>
              <a:t>, sys, datetime, json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64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FF18-1E12-4B15-A96D-FDF12FF9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4051F-E1F1-47F9-A54F-D5629460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Улучшение интерфейса</a:t>
            </a:r>
          </a:p>
          <a:p>
            <a:r>
              <a:rPr lang="ru-RU" sz="3200" dirty="0"/>
              <a:t>Добавление новых форматов голосования</a:t>
            </a:r>
          </a:p>
          <a:p>
            <a:r>
              <a:rPr lang="ru-RU" sz="3200" dirty="0"/>
              <a:t>--------------------------------------------------------------------------------Основная перспектива развития данного проекта – его доработка до полноценной социальной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412599032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63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Ретро</vt:lpstr>
      <vt:lpstr>Simple Votings</vt:lpstr>
      <vt:lpstr>Цель проекта</vt:lpstr>
      <vt:lpstr>Структура и технологии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Votings</dc:title>
  <dc:creator>Lev Gats</dc:creator>
  <cp:lastModifiedBy>Professional</cp:lastModifiedBy>
  <cp:revision>2</cp:revision>
  <dcterms:created xsi:type="dcterms:W3CDTF">2023-04-15T22:11:05Z</dcterms:created>
  <dcterms:modified xsi:type="dcterms:W3CDTF">2024-05-26T18:29:44Z</dcterms:modified>
</cp:coreProperties>
</file>