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016B79-BA36-0FF2-BDC4-5C9B1A09C91D}" v="107" dt="2024-09-15T12:53:40.441"/>
    <p1510:client id="{1C05D1C9-7012-DE53-6466-82F4639BF2F2}" v="12" dt="2024-09-15T12:37:35.234"/>
    <p1510:client id="{3E9D0B75-30FE-8447-DD86-51196F7650F6}" v="359" dt="2024-09-15T08:57:35.643"/>
    <p1510:client id="{A553DBF3-14A6-C9B8-34F3-888209B6A950}" v="13" dt="2024-09-15T14:54:31.982"/>
    <p1510:client id="{D0D34DDB-D417-8B38-E2F8-A717D6965D72}" v="140" dt="2024-09-16T15:05:16.799"/>
    <p1510:client id="{ED731E08-B502-4F80-8C3B-8D82F452E560}" v="4" dt="2024-09-16T14:50:42.663"/>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gyan Satapathy" userId="232e76420d1debea" providerId="LiveId" clId="{632DED46-4241-4782-9ED4-32A706073299}"/>
    <pc:docChg chg="undo custSel modSld">
      <pc:chgData name="Pragyan Satapathy" userId="232e76420d1debea" providerId="LiveId" clId="{632DED46-4241-4782-9ED4-32A706073299}" dt="2024-09-15T08:26:36.455" v="281" actId="20577"/>
      <pc:docMkLst>
        <pc:docMk/>
      </pc:docMkLst>
      <pc:sldChg chg="modSp mod">
        <pc:chgData name="Pragyan Satapathy" userId="232e76420d1debea" providerId="LiveId" clId="{632DED46-4241-4782-9ED4-32A706073299}" dt="2024-09-15T08:26:36.455" v="281" actId="20577"/>
        <pc:sldMkLst>
          <pc:docMk/>
          <pc:sldMk cId="0" sldId="256"/>
        </pc:sldMkLst>
        <pc:spChg chg="mod">
          <ac:chgData name="Pragyan Satapathy" userId="232e76420d1debea" providerId="LiveId" clId="{632DED46-4241-4782-9ED4-32A706073299}" dt="2024-09-15T08:26:36.455" v="281" actId="20577"/>
          <ac:spMkLst>
            <pc:docMk/>
            <pc:sldMk cId="0" sldId="256"/>
            <ac:spMk id="8" creationId="{00000000-0000-0000-0000-000000000000}"/>
          </ac:spMkLst>
        </pc:spChg>
        <pc:spChg chg="mod">
          <ac:chgData name="Pragyan Satapathy" userId="232e76420d1debea" providerId="LiveId" clId="{632DED46-4241-4782-9ED4-32A706073299}" dt="2024-09-15T08:16:09.280" v="118"/>
          <ac:spMkLst>
            <pc:docMk/>
            <pc:sldMk cId="0" sldId="256"/>
            <ac:spMk id="87" creationId="{00000000-0000-0000-0000-000000000000}"/>
          </ac:spMkLst>
        </pc:spChg>
        <pc:spChg chg="mod">
          <ac:chgData name="Pragyan Satapathy" userId="232e76420d1debea" providerId="LiveId" clId="{632DED46-4241-4782-9ED4-32A706073299}" dt="2024-09-15T08:16:26.395" v="120" actId="1076"/>
          <ac:spMkLst>
            <pc:docMk/>
            <pc:sldMk cId="0" sldId="256"/>
            <ac:spMk id="88" creationId="{00000000-0000-0000-0000-000000000000}"/>
          </ac:spMkLst>
        </pc:spChg>
        <pc:spChg chg="mod">
          <ac:chgData name="Pragyan Satapathy" userId="232e76420d1debea" providerId="LiveId" clId="{632DED46-4241-4782-9ED4-32A706073299}" dt="2024-09-15T08:17:26.042" v="150" actId="20577"/>
          <ac:spMkLst>
            <pc:docMk/>
            <pc:sldMk cId="0" sldId="256"/>
            <ac:spMk id="90" creationId="{00000000-0000-0000-0000-000000000000}"/>
          </ac:spMkLst>
        </pc:spChg>
        <pc:spChg chg="mod">
          <ac:chgData name="Pragyan Satapathy" userId="232e76420d1debea" providerId="LiveId" clId="{632DED46-4241-4782-9ED4-32A706073299}" dt="2024-09-15T08:16:44.251" v="122" actId="1076"/>
          <ac:spMkLst>
            <pc:docMk/>
            <pc:sldMk cId="0" sldId="256"/>
            <ac:spMk id="91" creationId="{00000000-0000-0000-0000-000000000000}"/>
          </ac:spMkLst>
        </pc:spChg>
        <pc:graphicFrameChg chg="mod modGraphic">
          <ac:chgData name="Pragyan Satapathy" userId="232e76420d1debea" providerId="LiveId" clId="{632DED46-4241-4782-9ED4-32A706073299}" dt="2024-09-15T08:26:24.531" v="279" actId="1076"/>
          <ac:graphicFrameMkLst>
            <pc:docMk/>
            <pc:sldMk cId="0" sldId="256"/>
            <ac:graphicFrameMk id="89" creationId="{00000000-0000-0000-0000-000000000000}"/>
          </ac:graphicFrameMkLst>
        </pc:graphicFrameChg>
      </pc:sldChg>
      <pc:sldChg chg="addSp modSp mod">
        <pc:chgData name="Pragyan Satapathy" userId="232e76420d1debea" providerId="LiveId" clId="{632DED46-4241-4782-9ED4-32A706073299}" dt="2024-09-15T08:15:21.898" v="117" actId="20577"/>
        <pc:sldMkLst>
          <pc:docMk/>
          <pc:sldMk cId="2856357337" sldId="268"/>
        </pc:sldMkLst>
        <pc:spChg chg="mod">
          <ac:chgData name="Pragyan Satapathy" userId="232e76420d1debea" providerId="LiveId" clId="{632DED46-4241-4782-9ED4-32A706073299}" dt="2024-09-15T08:03:42.234" v="110" actId="14100"/>
          <ac:spMkLst>
            <pc:docMk/>
            <pc:sldMk cId="2856357337" sldId="268"/>
            <ac:spMk id="4" creationId="{00000000-0000-0000-0000-000000000000}"/>
          </ac:spMkLst>
        </pc:spChg>
        <pc:spChg chg="mod">
          <ac:chgData name="Pragyan Satapathy" userId="232e76420d1debea" providerId="LiveId" clId="{632DED46-4241-4782-9ED4-32A706073299}" dt="2024-09-15T08:15:21.898" v="117" actId="20577"/>
          <ac:spMkLst>
            <pc:docMk/>
            <pc:sldMk cId="2856357337" sldId="268"/>
            <ac:spMk id="5" creationId="{00000000-0000-0000-0000-000000000000}"/>
          </ac:spMkLst>
        </pc:spChg>
        <pc:picChg chg="add">
          <ac:chgData name="Pragyan Satapathy" userId="232e76420d1debea" providerId="LiveId" clId="{632DED46-4241-4782-9ED4-32A706073299}" dt="2024-09-15T08:02:07.818" v="91"/>
          <ac:picMkLst>
            <pc:docMk/>
            <pc:sldMk cId="2856357337" sldId="268"/>
            <ac:picMk id="1026" creationId="{B31D21C6-B8E1-29CE-E6D8-EB370102EB00}"/>
          </ac:picMkLst>
        </pc:picChg>
        <pc:picChg chg="add mod">
          <ac:chgData name="Pragyan Satapathy" userId="232e76420d1debea" providerId="LiveId" clId="{632DED46-4241-4782-9ED4-32A706073299}" dt="2024-09-15T08:03:16.308" v="107" actId="1076"/>
          <ac:picMkLst>
            <pc:docMk/>
            <pc:sldMk cId="2856357337" sldId="268"/>
            <ac:picMk id="1028" creationId="{A70CA3AD-C1B2-9378-303E-F91AFD315C4D}"/>
          </ac:picMkLst>
        </pc:picChg>
      </pc:sldChg>
      <pc:sldChg chg="modSp mod">
        <pc:chgData name="Pragyan Satapathy" userId="232e76420d1debea" providerId="LiveId" clId="{632DED46-4241-4782-9ED4-32A706073299}" dt="2024-09-15T07:57:41.629" v="75" actId="20577"/>
        <pc:sldMkLst>
          <pc:docMk/>
          <pc:sldMk cId="2143451837" sldId="269"/>
        </pc:sldMkLst>
        <pc:spChg chg="mod">
          <ac:chgData name="Pragyan Satapathy" userId="232e76420d1debea" providerId="LiveId" clId="{632DED46-4241-4782-9ED4-32A706073299}" dt="2024-09-15T07:55:56.692" v="42" actId="20577"/>
          <ac:spMkLst>
            <pc:docMk/>
            <pc:sldMk cId="2143451837" sldId="269"/>
            <ac:spMk id="96" creationId="{00000000-0000-0000-0000-000000000000}"/>
          </ac:spMkLst>
        </pc:spChg>
        <pc:spChg chg="mod">
          <ac:chgData name="Pragyan Satapathy" userId="232e76420d1debea" providerId="LiveId" clId="{632DED46-4241-4782-9ED4-32A706073299}" dt="2024-09-15T07:57:41.629" v="75" actId="20577"/>
          <ac:spMkLst>
            <pc:docMk/>
            <pc:sldMk cId="2143451837" sldId="269"/>
            <ac:spMk id="97" creationId="{00000000-0000-0000-0000-000000000000}"/>
          </ac:spMkLst>
        </pc:spChg>
      </pc:sldChg>
    </pc:docChg>
  </pc:docChgLst>
  <pc:docChgLst>
    <pc:chgData name="Pragyan Satapathy" userId="232e76420d1debea" providerId="Windows Live" clId="Web-{D0D34DDB-D417-8B38-E2F8-A717D6965D72}"/>
    <pc:docChg chg="addSld delSld modSld">
      <pc:chgData name="Pragyan Satapathy" userId="232e76420d1debea" providerId="Windows Live" clId="Web-{D0D34DDB-D417-8B38-E2F8-A717D6965D72}" dt="2024-09-16T15:05:16.799" v="135" actId="14100"/>
      <pc:docMkLst>
        <pc:docMk/>
      </pc:docMkLst>
      <pc:sldChg chg="modSp">
        <pc:chgData name="Pragyan Satapathy" userId="232e76420d1debea" providerId="Windows Live" clId="Web-{D0D34DDB-D417-8B38-E2F8-A717D6965D72}" dt="2024-09-16T12:14:32.262" v="24" actId="1076"/>
        <pc:sldMkLst>
          <pc:docMk/>
          <pc:sldMk cId="0" sldId="256"/>
        </pc:sldMkLst>
        <pc:spChg chg="mod">
          <ac:chgData name="Pragyan Satapathy" userId="232e76420d1debea" providerId="Windows Live" clId="Web-{D0D34DDB-D417-8B38-E2F8-A717D6965D72}" dt="2024-09-16T12:14:32.262" v="24" actId="1076"/>
          <ac:spMkLst>
            <pc:docMk/>
            <pc:sldMk cId="0" sldId="256"/>
            <ac:spMk id="88" creationId="{00000000-0000-0000-0000-000000000000}"/>
          </ac:spMkLst>
        </pc:spChg>
        <pc:spChg chg="mod">
          <ac:chgData name="Pragyan Satapathy" userId="232e76420d1debea" providerId="Windows Live" clId="Web-{D0D34DDB-D417-8B38-E2F8-A717D6965D72}" dt="2024-09-16T12:14:19.918" v="21" actId="20577"/>
          <ac:spMkLst>
            <pc:docMk/>
            <pc:sldMk cId="0" sldId="256"/>
            <ac:spMk id="90" creationId="{00000000-0000-0000-0000-000000000000}"/>
          </ac:spMkLst>
        </pc:spChg>
      </pc:sldChg>
      <pc:sldChg chg="modSp">
        <pc:chgData name="Pragyan Satapathy" userId="232e76420d1debea" providerId="Windows Live" clId="Web-{D0D34DDB-D417-8B38-E2F8-A717D6965D72}" dt="2024-09-16T12:37:55.226" v="126" actId="20577"/>
        <pc:sldMkLst>
          <pc:docMk/>
          <pc:sldMk cId="0" sldId="265"/>
        </pc:sldMkLst>
        <pc:spChg chg="mod">
          <ac:chgData name="Pragyan Satapathy" userId="232e76420d1debea" providerId="Windows Live" clId="Web-{D0D34DDB-D417-8B38-E2F8-A717D6965D72}" dt="2024-09-16T12:37:55.226" v="126" actId="20577"/>
          <ac:spMkLst>
            <pc:docMk/>
            <pc:sldMk cId="0" sldId="265"/>
            <ac:spMk id="145" creationId="{00000000-0000-0000-0000-000000000000}"/>
          </ac:spMkLst>
        </pc:spChg>
      </pc:sldChg>
      <pc:sldChg chg="addSp delSp modSp">
        <pc:chgData name="Pragyan Satapathy" userId="232e76420d1debea" providerId="Windows Live" clId="Web-{D0D34DDB-D417-8B38-E2F8-A717D6965D72}" dt="2024-09-16T15:05:16.799" v="135" actId="14100"/>
        <pc:sldMkLst>
          <pc:docMk/>
          <pc:sldMk cId="479890276" sldId="270"/>
        </pc:sldMkLst>
        <pc:picChg chg="add mod">
          <ac:chgData name="Pragyan Satapathy" userId="232e76420d1debea" providerId="Windows Live" clId="Web-{D0D34DDB-D417-8B38-E2F8-A717D6965D72}" dt="2024-09-16T15:05:16.799" v="135" actId="14100"/>
          <ac:picMkLst>
            <pc:docMk/>
            <pc:sldMk cId="479890276" sldId="270"/>
            <ac:picMk id="2" creationId="{3E944361-DEEB-6C9B-58CA-E2DD4133FC1E}"/>
          </ac:picMkLst>
        </pc:picChg>
        <pc:picChg chg="add del mod">
          <ac:chgData name="Pragyan Satapathy" userId="232e76420d1debea" providerId="Windows Live" clId="Web-{D0D34DDB-D417-8B38-E2F8-A717D6965D72}" dt="2024-09-16T12:12:33.353" v="4"/>
          <ac:picMkLst>
            <pc:docMk/>
            <pc:sldMk cId="479890276" sldId="270"/>
            <ac:picMk id="2" creationId="{7D40D37D-20AD-6557-BFF1-F4AA2B086421}"/>
          </ac:picMkLst>
        </pc:picChg>
        <pc:picChg chg="add del mod">
          <ac:chgData name="Pragyan Satapathy" userId="232e76420d1debea" providerId="Windows Live" clId="Web-{D0D34DDB-D417-8B38-E2F8-A717D6965D72}" dt="2024-09-16T15:05:05.737" v="130"/>
          <ac:picMkLst>
            <pc:docMk/>
            <pc:sldMk cId="479890276" sldId="270"/>
            <ac:picMk id="3" creationId="{EB6F6D60-566A-25A6-BEAE-A67D2BC64FA5}"/>
          </ac:picMkLst>
        </pc:picChg>
      </pc:sldChg>
      <pc:sldChg chg="del">
        <pc:chgData name="Pragyan Satapathy" userId="232e76420d1debea" providerId="Windows Live" clId="Web-{D0D34DDB-D417-8B38-E2F8-A717D6965D72}" dt="2024-09-16T12:29:19.138" v="86"/>
        <pc:sldMkLst>
          <pc:docMk/>
          <pc:sldMk cId="2000455742" sldId="271"/>
        </pc:sldMkLst>
      </pc:sldChg>
      <pc:sldChg chg="addSp delSp modSp">
        <pc:chgData name="Pragyan Satapathy" userId="232e76420d1debea" providerId="Windows Live" clId="Web-{D0D34DDB-D417-8B38-E2F8-A717D6965D72}" dt="2024-09-16T12:31:16.406" v="111" actId="1076"/>
        <pc:sldMkLst>
          <pc:docMk/>
          <pc:sldMk cId="3338832548" sldId="272"/>
        </pc:sldMkLst>
        <pc:spChg chg="add del mod">
          <ac:chgData name="Pragyan Satapathy" userId="232e76420d1debea" providerId="Windows Live" clId="Web-{D0D34DDB-D417-8B38-E2F8-A717D6965D72}" dt="2024-09-16T12:31:16.406" v="111" actId="1076"/>
          <ac:spMkLst>
            <pc:docMk/>
            <pc:sldMk cId="3338832548" sldId="272"/>
            <ac:spMk id="2" creationId="{E549B1A8-94AD-B6AF-D67A-FBB2CA3D8A40}"/>
          </ac:spMkLst>
        </pc:spChg>
        <pc:spChg chg="mod">
          <ac:chgData name="Pragyan Satapathy" userId="232e76420d1debea" providerId="Windows Live" clId="Web-{D0D34DDB-D417-8B38-E2F8-A717D6965D72}" dt="2024-09-16T12:13:35.651" v="15" actId="20577"/>
          <ac:spMkLst>
            <pc:docMk/>
            <pc:sldMk cId="3338832548" sldId="272"/>
            <ac:spMk id="4" creationId="{C78F2251-DD3A-0C89-EA57-0F3E32EAEE87}"/>
          </ac:spMkLst>
        </pc:spChg>
        <pc:spChg chg="add del mod">
          <ac:chgData name="Pragyan Satapathy" userId="232e76420d1debea" providerId="Windows Live" clId="Web-{D0D34DDB-D417-8B38-E2F8-A717D6965D72}" dt="2024-09-16T12:31:07.937" v="110"/>
          <ac:spMkLst>
            <pc:docMk/>
            <pc:sldMk cId="3338832548" sldId="272"/>
            <ac:spMk id="5" creationId="{BAEDD69E-C5F6-E3B2-220B-01410094F95D}"/>
          </ac:spMkLst>
        </pc:spChg>
      </pc:sldChg>
      <pc:sldChg chg="addSp delSp modSp">
        <pc:chgData name="Pragyan Satapathy" userId="232e76420d1debea" providerId="Windows Live" clId="Web-{D0D34DDB-D417-8B38-E2F8-A717D6965D72}" dt="2024-09-16T14:29:20.885" v="129" actId="20577"/>
        <pc:sldMkLst>
          <pc:docMk/>
          <pc:sldMk cId="1030816154" sldId="273"/>
        </pc:sldMkLst>
        <pc:spChg chg="mod">
          <ac:chgData name="Pragyan Satapathy" userId="232e76420d1debea" providerId="Windows Live" clId="Web-{D0D34DDB-D417-8B38-E2F8-A717D6965D72}" dt="2024-09-16T14:29:20.885" v="129" actId="20577"/>
          <ac:spMkLst>
            <pc:docMk/>
            <pc:sldMk cId="1030816154" sldId="273"/>
            <ac:spMk id="115" creationId="{00000000-0000-0000-0000-000000000000}"/>
          </ac:spMkLst>
        </pc:spChg>
        <pc:picChg chg="add del mod">
          <ac:chgData name="Pragyan Satapathy" userId="232e76420d1debea" providerId="Windows Live" clId="Web-{D0D34DDB-D417-8B38-E2F8-A717D6965D72}" dt="2024-09-16T12:15:20.231" v="26"/>
          <ac:picMkLst>
            <pc:docMk/>
            <pc:sldMk cId="1030816154" sldId="273"/>
            <ac:picMk id="2" creationId="{4D1D5C63-0382-19FC-3CD9-DEFD4052D795}"/>
          </ac:picMkLst>
        </pc:picChg>
        <pc:picChg chg="add del mod">
          <ac:chgData name="Pragyan Satapathy" userId="232e76420d1debea" providerId="Windows Live" clId="Web-{D0D34DDB-D417-8B38-E2F8-A717D6965D72}" dt="2024-09-16T12:15:34.153" v="30"/>
          <ac:picMkLst>
            <pc:docMk/>
            <pc:sldMk cId="1030816154" sldId="273"/>
            <ac:picMk id="3" creationId="{8A79B0F1-28FD-E470-DF2F-DC0B4313C911}"/>
          </ac:picMkLst>
        </pc:picChg>
        <pc:picChg chg="add del mod">
          <ac:chgData name="Pragyan Satapathy" userId="232e76420d1debea" providerId="Windows Live" clId="Web-{D0D34DDB-D417-8B38-E2F8-A717D6965D72}" dt="2024-09-16T12:16:06.482" v="32"/>
          <ac:picMkLst>
            <pc:docMk/>
            <pc:sldMk cId="1030816154" sldId="273"/>
            <ac:picMk id="4" creationId="{1DC10E8E-B421-5E52-B354-9B4AEF514FF4}"/>
          </ac:picMkLst>
        </pc:picChg>
        <pc:picChg chg="add mod">
          <ac:chgData name="Pragyan Satapathy" userId="232e76420d1debea" providerId="Windows Live" clId="Web-{D0D34DDB-D417-8B38-E2F8-A717D6965D72}" dt="2024-09-16T12:17:44.328" v="53" actId="1076"/>
          <ac:picMkLst>
            <pc:docMk/>
            <pc:sldMk cId="1030816154" sldId="273"/>
            <ac:picMk id="6" creationId="{033C5EFC-96E2-EAAB-C894-353984659C51}"/>
          </ac:picMkLst>
        </pc:picChg>
        <pc:picChg chg="add mod">
          <ac:chgData name="Pragyan Satapathy" userId="232e76420d1debea" providerId="Windows Live" clId="Web-{D0D34DDB-D417-8B38-E2F8-A717D6965D72}" dt="2024-09-16T12:17:45.765" v="54" actId="1076"/>
          <ac:picMkLst>
            <pc:docMk/>
            <pc:sldMk cId="1030816154" sldId="273"/>
            <ac:picMk id="7" creationId="{D6239A41-A92E-860B-730A-EBA3D3C40D1B}"/>
          </ac:picMkLst>
        </pc:picChg>
        <pc:picChg chg="add mod">
          <ac:chgData name="Pragyan Satapathy" userId="232e76420d1debea" providerId="Windows Live" clId="Web-{D0D34DDB-D417-8B38-E2F8-A717D6965D72}" dt="2024-09-16T12:18:24" v="58" actId="1076"/>
          <ac:picMkLst>
            <pc:docMk/>
            <pc:sldMk cId="1030816154" sldId="273"/>
            <ac:picMk id="8" creationId="{FEF122AE-1782-64A0-803D-0725E8343483}"/>
          </ac:picMkLst>
        </pc:picChg>
        <pc:picChg chg="add mod">
          <ac:chgData name="Pragyan Satapathy" userId="232e76420d1debea" providerId="Windows Live" clId="Web-{D0D34DDB-D417-8B38-E2F8-A717D6965D72}" dt="2024-09-16T12:25:34.446" v="80" actId="1076"/>
          <ac:picMkLst>
            <pc:docMk/>
            <pc:sldMk cId="1030816154" sldId="273"/>
            <ac:picMk id="9" creationId="{413DACB8-05A3-2EDA-F9C3-75305518F949}"/>
          </ac:picMkLst>
        </pc:picChg>
        <pc:picChg chg="add mod">
          <ac:chgData name="Pragyan Satapathy" userId="232e76420d1debea" providerId="Windows Live" clId="Web-{D0D34DDB-D417-8B38-E2F8-A717D6965D72}" dt="2024-09-16T12:25:14.055" v="76" actId="1076"/>
          <ac:picMkLst>
            <pc:docMk/>
            <pc:sldMk cId="1030816154" sldId="273"/>
            <ac:picMk id="10" creationId="{AEBD6E99-86F9-A96E-C53D-CC69262C90D3}"/>
          </ac:picMkLst>
        </pc:picChg>
        <pc:picChg chg="add mod">
          <ac:chgData name="Pragyan Satapathy" userId="232e76420d1debea" providerId="Windows Live" clId="Web-{D0D34DDB-D417-8B38-E2F8-A717D6965D72}" dt="2024-09-16T12:25:37.993" v="81" actId="1076"/>
          <ac:picMkLst>
            <pc:docMk/>
            <pc:sldMk cId="1030816154" sldId="273"/>
            <ac:picMk id="11" creationId="{6E6176A8-AAB8-6377-13E3-908D45509050}"/>
          </ac:picMkLst>
        </pc:picChg>
      </pc:sldChg>
      <pc:sldChg chg="addSp delSp modSp add del replId">
        <pc:chgData name="Pragyan Satapathy" userId="232e76420d1debea" providerId="Windows Live" clId="Web-{D0D34DDB-D417-8B38-E2F8-A717D6965D72}" dt="2024-09-16T12:31:05.515" v="109"/>
        <pc:sldMkLst>
          <pc:docMk/>
          <pc:sldMk cId="2764687573" sldId="274"/>
        </pc:sldMkLst>
        <pc:spChg chg="add del">
          <ac:chgData name="Pragyan Satapathy" userId="232e76420d1debea" providerId="Windows Live" clId="Web-{D0D34DDB-D417-8B38-E2F8-A717D6965D72}" dt="2024-09-16T12:29:55.920" v="90"/>
          <ac:spMkLst>
            <pc:docMk/>
            <pc:sldMk cId="2764687573" sldId="274"/>
            <ac:spMk id="2" creationId="{E549B1A8-94AD-B6AF-D67A-FBB2CA3D8A40}"/>
          </ac:spMkLst>
        </pc:spChg>
        <pc:spChg chg="add del mod">
          <ac:chgData name="Pragyan Satapathy" userId="232e76420d1debea" providerId="Windows Live" clId="Web-{D0D34DDB-D417-8B38-E2F8-A717D6965D72}" dt="2024-09-16T12:31:00.374" v="107" actId="20577"/>
          <ac:spMkLst>
            <pc:docMk/>
            <pc:sldMk cId="2764687573" sldId="274"/>
            <ac:spMk id="4" creationId="{C78F2251-DD3A-0C89-EA57-0F3E32EAEE87}"/>
          </ac:spMkLst>
        </pc:spChg>
        <pc:spChg chg="add del">
          <ac:chgData name="Pragyan Satapathy" userId="232e76420d1debea" providerId="Windows Live" clId="Web-{D0D34DDB-D417-8B38-E2F8-A717D6965D72}" dt="2024-09-16T12:31:02.796" v="108"/>
          <ac:spMkLst>
            <pc:docMk/>
            <pc:sldMk cId="2764687573" sldId="274"/>
            <ac:spMk id="5" creationId="{BAEDD69E-C5F6-E3B2-220B-01410094F95D}"/>
          </ac:spMkLst>
        </pc:spChg>
        <pc:spChg chg="add del mod">
          <ac:chgData name="Pragyan Satapathy" userId="232e76420d1debea" providerId="Windows Live" clId="Web-{D0D34DDB-D417-8B38-E2F8-A717D6965D72}" dt="2024-09-16T12:30:57.702" v="105"/>
          <ac:spMkLst>
            <pc:docMk/>
            <pc:sldMk cId="2764687573" sldId="274"/>
            <ac:spMk id="6" creationId="{CEEFA1DA-A1EF-0978-E4BB-5EE4AB0A35ED}"/>
          </ac:spMkLst>
        </pc:spChg>
        <pc:spChg chg="add del mod">
          <ac:chgData name="Pragyan Satapathy" userId="232e76420d1debea" providerId="Windows Live" clId="Web-{D0D34DDB-D417-8B38-E2F8-A717D6965D72}" dt="2024-09-16T12:30:55.437" v="104"/>
          <ac:spMkLst>
            <pc:docMk/>
            <pc:sldMk cId="2764687573" sldId="274"/>
            <ac:spMk id="7" creationId="{E549B1A8-94AD-B6AF-D67A-FBB2CA3D8A40}"/>
          </ac:spMkLst>
        </pc:spChg>
      </pc:sldChg>
    </pc:docChg>
  </pc:docChgLst>
  <pc:docChgLst>
    <pc:chgData name="Pragyan Satapathy" userId="232e76420d1debea" providerId="Windows Live" clId="Web-{0F016B79-BA36-0FF2-BDC4-5C9B1A09C91D}"/>
    <pc:docChg chg="modSld">
      <pc:chgData name="Pragyan Satapathy" userId="232e76420d1debea" providerId="Windows Live" clId="Web-{0F016B79-BA36-0FF2-BDC4-5C9B1A09C91D}" dt="2024-09-15T12:53:40.441" v="98" actId="20577"/>
      <pc:docMkLst>
        <pc:docMk/>
      </pc:docMkLst>
      <pc:sldChg chg="addSp delSp modSp mod modClrScheme chgLayout">
        <pc:chgData name="Pragyan Satapathy" userId="232e76420d1debea" providerId="Windows Live" clId="Web-{0F016B79-BA36-0FF2-BDC4-5C9B1A09C91D}" dt="2024-09-15T12:53:40.441" v="98" actId="20577"/>
        <pc:sldMkLst>
          <pc:docMk/>
          <pc:sldMk cId="3338832548" sldId="272"/>
        </pc:sldMkLst>
        <pc:spChg chg="add mod ord">
          <ac:chgData name="Pragyan Satapathy" userId="232e76420d1debea" providerId="Windows Live" clId="Web-{0F016B79-BA36-0FF2-BDC4-5C9B1A09C91D}" dt="2024-09-15T12:53:40.441" v="98" actId="20577"/>
          <ac:spMkLst>
            <pc:docMk/>
            <pc:sldMk cId="3338832548" sldId="272"/>
            <ac:spMk id="2" creationId="{E549B1A8-94AD-B6AF-D67A-FBB2CA3D8A40}"/>
          </ac:spMkLst>
        </pc:spChg>
        <pc:spChg chg="add mod">
          <ac:chgData name="Pragyan Satapathy" userId="232e76420d1debea" providerId="Windows Live" clId="Web-{0F016B79-BA36-0FF2-BDC4-5C9B1A09C91D}" dt="2024-09-15T12:53:35.847" v="97" actId="20577"/>
          <ac:spMkLst>
            <pc:docMk/>
            <pc:sldMk cId="3338832548" sldId="272"/>
            <ac:spMk id="4" creationId="{C78F2251-DD3A-0C89-EA57-0F3E32EAEE87}"/>
          </ac:spMkLst>
        </pc:spChg>
        <pc:spChg chg="mod ord">
          <ac:chgData name="Pragyan Satapathy" userId="232e76420d1debea" providerId="Windows Live" clId="Web-{0F016B79-BA36-0FF2-BDC4-5C9B1A09C91D}" dt="2024-09-15T12:42:33.433" v="37" actId="20577"/>
          <ac:spMkLst>
            <pc:docMk/>
            <pc:sldMk cId="3338832548" sldId="272"/>
            <ac:spMk id="114" creationId="{00000000-0000-0000-0000-000000000000}"/>
          </ac:spMkLst>
        </pc:spChg>
        <pc:spChg chg="del mod ord">
          <ac:chgData name="Pragyan Satapathy" userId="232e76420d1debea" providerId="Windows Live" clId="Web-{0F016B79-BA36-0FF2-BDC4-5C9B1A09C91D}" dt="2024-09-15T12:42:27.292" v="36"/>
          <ac:spMkLst>
            <pc:docMk/>
            <pc:sldMk cId="3338832548" sldId="272"/>
            <ac:spMk id="115" creationId="{00000000-0000-0000-0000-000000000000}"/>
          </ac:spMkLst>
        </pc:spChg>
      </pc:sldChg>
      <pc:sldChg chg="addSp delSp modSp mod modClrScheme chgLayout">
        <pc:chgData name="Pragyan Satapathy" userId="232e76420d1debea" providerId="Windows Live" clId="Web-{0F016B79-BA36-0FF2-BDC4-5C9B1A09C91D}" dt="2024-09-15T12:44:49.328" v="38" actId="1076"/>
        <pc:sldMkLst>
          <pc:docMk/>
          <pc:sldMk cId="1030816154" sldId="273"/>
        </pc:sldMkLst>
        <pc:spChg chg="add del mod ord">
          <ac:chgData name="Pragyan Satapathy" userId="232e76420d1debea" providerId="Windows Live" clId="Web-{0F016B79-BA36-0FF2-BDC4-5C9B1A09C91D}" dt="2024-09-15T12:38:18.283" v="2"/>
          <ac:spMkLst>
            <pc:docMk/>
            <pc:sldMk cId="1030816154" sldId="273"/>
            <ac:spMk id="2" creationId="{9FF16370-1213-63F5-C029-6442C35529EE}"/>
          </ac:spMkLst>
        </pc:spChg>
        <pc:spChg chg="add del mod ord">
          <ac:chgData name="Pragyan Satapathy" userId="232e76420d1debea" providerId="Windows Live" clId="Web-{0F016B79-BA36-0FF2-BDC4-5C9B1A09C91D}" dt="2024-09-15T12:38:18.283" v="2"/>
          <ac:spMkLst>
            <pc:docMk/>
            <pc:sldMk cId="1030816154" sldId="273"/>
            <ac:spMk id="3" creationId="{A3B3E936-6472-CFA1-C5FE-B1313F0375E1}"/>
          </ac:spMkLst>
        </pc:spChg>
        <pc:spChg chg="add del mod ord">
          <ac:chgData name="Pragyan Satapathy" userId="232e76420d1debea" providerId="Windows Live" clId="Web-{0F016B79-BA36-0FF2-BDC4-5C9B1A09C91D}" dt="2024-09-15T12:38:18.283" v="2"/>
          <ac:spMkLst>
            <pc:docMk/>
            <pc:sldMk cId="1030816154" sldId="273"/>
            <ac:spMk id="4" creationId="{B8FC91E1-F5BF-4BA4-4FF8-BA9C0081F425}"/>
          </ac:spMkLst>
        </pc:spChg>
        <pc:spChg chg="add mod">
          <ac:chgData name="Pragyan Satapathy" userId="232e76420d1debea" providerId="Windows Live" clId="Web-{0F016B79-BA36-0FF2-BDC4-5C9B1A09C91D}" dt="2024-09-15T12:41:04.586" v="33" actId="20577"/>
          <ac:spMkLst>
            <pc:docMk/>
            <pc:sldMk cId="1030816154" sldId="273"/>
            <ac:spMk id="5" creationId="{34BE832E-88EE-2780-DCFC-8AF64171951D}"/>
          </ac:spMkLst>
        </pc:spChg>
        <pc:spChg chg="mod ord">
          <ac:chgData name="Pragyan Satapathy" userId="232e76420d1debea" providerId="Windows Live" clId="Web-{0F016B79-BA36-0FF2-BDC4-5C9B1A09C91D}" dt="2024-09-15T12:38:18.283" v="2"/>
          <ac:spMkLst>
            <pc:docMk/>
            <pc:sldMk cId="1030816154" sldId="273"/>
            <ac:spMk id="114" creationId="{00000000-0000-0000-0000-000000000000}"/>
          </ac:spMkLst>
        </pc:spChg>
        <pc:spChg chg="mod ord">
          <ac:chgData name="Pragyan Satapathy" userId="232e76420d1debea" providerId="Windows Live" clId="Web-{0F016B79-BA36-0FF2-BDC4-5C9B1A09C91D}" dt="2024-09-15T12:44:49.328" v="38" actId="1076"/>
          <ac:spMkLst>
            <pc:docMk/>
            <pc:sldMk cId="1030816154" sldId="273"/>
            <ac:spMk id="115" creationId="{00000000-0000-0000-0000-000000000000}"/>
          </ac:spMkLst>
        </pc:spChg>
      </pc:sldChg>
    </pc:docChg>
  </pc:docChgLst>
  <pc:docChgLst>
    <pc:chgData name="Pragyan Satapathy" userId="232e76420d1debea" providerId="Windows Live" clId="Web-{1C05D1C9-7012-DE53-6466-82F4639BF2F2}"/>
    <pc:docChg chg="modSld">
      <pc:chgData name="Pragyan Satapathy" userId="232e76420d1debea" providerId="Windows Live" clId="Web-{1C05D1C9-7012-DE53-6466-82F4639BF2F2}" dt="2024-09-15T12:37:35.234" v="13"/>
      <pc:docMkLst>
        <pc:docMk/>
      </pc:docMkLst>
      <pc:sldChg chg="modSp">
        <pc:chgData name="Pragyan Satapathy" userId="232e76420d1debea" providerId="Windows Live" clId="Web-{1C05D1C9-7012-DE53-6466-82F4639BF2F2}" dt="2024-09-15T12:35:34.060" v="0" actId="1076"/>
        <pc:sldMkLst>
          <pc:docMk/>
          <pc:sldMk cId="0" sldId="256"/>
        </pc:sldMkLst>
        <pc:spChg chg="mod">
          <ac:chgData name="Pragyan Satapathy" userId="232e76420d1debea" providerId="Windows Live" clId="Web-{1C05D1C9-7012-DE53-6466-82F4639BF2F2}" dt="2024-09-15T12:35:34.060" v="0" actId="1076"/>
          <ac:spMkLst>
            <pc:docMk/>
            <pc:sldMk cId="0" sldId="256"/>
            <ac:spMk id="90" creationId="{00000000-0000-0000-0000-000000000000}"/>
          </ac:spMkLst>
        </pc:spChg>
      </pc:sldChg>
      <pc:sldChg chg="addSp delSp modSp mod modClrScheme chgLayout">
        <pc:chgData name="Pragyan Satapathy" userId="232e76420d1debea" providerId="Windows Live" clId="Web-{1C05D1C9-7012-DE53-6466-82F4639BF2F2}" dt="2024-09-15T12:37:35.234" v="13"/>
        <pc:sldMkLst>
          <pc:docMk/>
          <pc:sldMk cId="1030816154" sldId="273"/>
        </pc:sldMkLst>
        <pc:spChg chg="add del mod ord">
          <ac:chgData name="Pragyan Satapathy" userId="232e76420d1debea" providerId="Windows Live" clId="Web-{1C05D1C9-7012-DE53-6466-82F4639BF2F2}" dt="2024-09-15T12:37:31.343" v="12"/>
          <ac:spMkLst>
            <pc:docMk/>
            <pc:sldMk cId="1030816154" sldId="273"/>
            <ac:spMk id="2" creationId="{8D1FABD1-C775-D0BC-1B5D-DC735F14601E}"/>
          </ac:spMkLst>
        </pc:spChg>
        <pc:spChg chg="mod ord">
          <ac:chgData name="Pragyan Satapathy" userId="232e76420d1debea" providerId="Windows Live" clId="Web-{1C05D1C9-7012-DE53-6466-82F4639BF2F2}" dt="2024-09-15T12:37:35.234" v="13"/>
          <ac:spMkLst>
            <pc:docMk/>
            <pc:sldMk cId="1030816154" sldId="273"/>
            <ac:spMk id="114" creationId="{00000000-0000-0000-0000-000000000000}"/>
          </ac:spMkLst>
        </pc:spChg>
        <pc:spChg chg="mod ord">
          <ac:chgData name="Pragyan Satapathy" userId="232e76420d1debea" providerId="Windows Live" clId="Web-{1C05D1C9-7012-DE53-6466-82F4639BF2F2}" dt="2024-09-15T12:37:35.234" v="13"/>
          <ac:spMkLst>
            <pc:docMk/>
            <pc:sldMk cId="1030816154" sldId="273"/>
            <ac:spMk id="115" creationId="{00000000-0000-0000-0000-000000000000}"/>
          </ac:spMkLst>
        </pc:spChg>
      </pc:sldChg>
    </pc:docChg>
  </pc:docChgLst>
  <pc:docChgLst>
    <pc:chgData name="Pragyan Satapathy" userId="232e76420d1debea" providerId="Windows Live" clId="Web-{A553DBF3-14A6-C9B8-34F3-888209B6A950}"/>
    <pc:docChg chg="modSld">
      <pc:chgData name="Pragyan Satapathy" userId="232e76420d1debea" providerId="Windows Live" clId="Web-{A553DBF3-14A6-C9B8-34F3-888209B6A950}" dt="2024-09-15T14:54:31.982" v="12" actId="20577"/>
      <pc:docMkLst>
        <pc:docMk/>
      </pc:docMkLst>
      <pc:sldChg chg="modSp">
        <pc:chgData name="Pragyan Satapathy" userId="232e76420d1debea" providerId="Windows Live" clId="Web-{A553DBF3-14A6-C9B8-34F3-888209B6A950}" dt="2024-09-15T14:54:31.982" v="12" actId="20577"/>
        <pc:sldMkLst>
          <pc:docMk/>
          <pc:sldMk cId="2856357337" sldId="268"/>
        </pc:sldMkLst>
        <pc:spChg chg="mod">
          <ac:chgData name="Pragyan Satapathy" userId="232e76420d1debea" providerId="Windows Live" clId="Web-{A553DBF3-14A6-C9B8-34F3-888209B6A950}" dt="2024-09-15T14:54:31.982" v="12" actId="20577"/>
          <ac:spMkLst>
            <pc:docMk/>
            <pc:sldMk cId="2856357337" sldId="268"/>
            <ac:spMk id="5" creationId="{00000000-0000-0000-0000-000000000000}"/>
          </ac:spMkLst>
        </pc:spChg>
      </pc:sldChg>
      <pc:sldChg chg="modSp">
        <pc:chgData name="Pragyan Satapathy" userId="232e76420d1debea" providerId="Windows Live" clId="Web-{A553DBF3-14A6-C9B8-34F3-888209B6A950}" dt="2024-09-15T14:36:04.601" v="7" actId="20577"/>
        <pc:sldMkLst>
          <pc:docMk/>
          <pc:sldMk cId="3338832548" sldId="272"/>
        </pc:sldMkLst>
        <pc:spChg chg="mod">
          <ac:chgData name="Pragyan Satapathy" userId="232e76420d1debea" providerId="Windows Live" clId="Web-{A553DBF3-14A6-C9B8-34F3-888209B6A950}" dt="2024-09-15T14:36:04.601" v="7" actId="20577"/>
          <ac:spMkLst>
            <pc:docMk/>
            <pc:sldMk cId="3338832548" sldId="272"/>
            <ac:spMk id="2" creationId="{E549B1A8-94AD-B6AF-D67A-FBB2CA3D8A40}"/>
          </ac:spMkLst>
        </pc:spChg>
      </pc:sldChg>
    </pc:docChg>
  </pc:docChgLst>
  <pc:docChgLst>
    <pc:chgData name="Pragyan Satapathy" userId="232e76420d1debea" providerId="Windows Live" clId="Web-{3E9D0B75-30FE-8447-DD86-51196F7650F6}"/>
    <pc:docChg chg="modSld">
      <pc:chgData name="Pragyan Satapathy" userId="232e76420d1debea" providerId="Windows Live" clId="Web-{3E9D0B75-30FE-8447-DD86-51196F7650F6}" dt="2024-09-15T08:57:35.643" v="363" actId="20577"/>
      <pc:docMkLst>
        <pc:docMk/>
      </pc:docMkLst>
      <pc:sldChg chg="addSp delSp modSp mod modClrScheme chgLayout">
        <pc:chgData name="Pragyan Satapathy" userId="232e76420d1debea" providerId="Windows Live" clId="Web-{3E9D0B75-30FE-8447-DD86-51196F7650F6}" dt="2024-09-15T08:54:58.404" v="334" actId="1076"/>
        <pc:sldMkLst>
          <pc:docMk/>
          <pc:sldMk cId="0" sldId="256"/>
        </pc:sldMkLst>
        <pc:spChg chg="add del mod ord">
          <ac:chgData name="Pragyan Satapathy" userId="232e76420d1debea" providerId="Windows Live" clId="Web-{3E9D0B75-30FE-8447-DD86-51196F7650F6}" dt="2024-09-15T08:34:47.052" v="5"/>
          <ac:spMkLst>
            <pc:docMk/>
            <pc:sldMk cId="0" sldId="256"/>
            <ac:spMk id="2" creationId="{AD174A90-0F61-53EA-74C3-E90D8DCE988A}"/>
          </ac:spMkLst>
        </pc:spChg>
        <pc:spChg chg="add del mod ord">
          <ac:chgData name="Pragyan Satapathy" userId="232e76420d1debea" providerId="Windows Live" clId="Web-{3E9D0B75-30FE-8447-DD86-51196F7650F6}" dt="2024-09-15T08:37:47.918" v="33"/>
          <ac:spMkLst>
            <pc:docMk/>
            <pc:sldMk cId="0" sldId="256"/>
            <ac:spMk id="3" creationId="{40C13978-AC78-FB89-38C2-7EB9233EC40B}"/>
          </ac:spMkLst>
        </pc:spChg>
        <pc:spChg chg="add del mod ord">
          <ac:chgData name="Pragyan Satapathy" userId="232e76420d1debea" providerId="Windows Live" clId="Web-{3E9D0B75-30FE-8447-DD86-51196F7650F6}" dt="2024-09-15T08:41:31.222" v="42"/>
          <ac:spMkLst>
            <pc:docMk/>
            <pc:sldMk cId="0" sldId="256"/>
            <ac:spMk id="4" creationId="{9E75F0E2-10D5-CD61-4C02-96ED369ADA3E}"/>
          </ac:spMkLst>
        </pc:spChg>
        <pc:spChg chg="mod">
          <ac:chgData name="Pragyan Satapathy" userId="232e76420d1debea" providerId="Windows Live" clId="Web-{3E9D0B75-30FE-8447-DD86-51196F7650F6}" dt="2024-09-15T08:54:08.683" v="331" actId="20577"/>
          <ac:spMkLst>
            <pc:docMk/>
            <pc:sldMk cId="0" sldId="256"/>
            <ac:spMk id="8" creationId="{00000000-0000-0000-0000-000000000000}"/>
          </ac:spMkLst>
        </pc:spChg>
        <pc:spChg chg="mod ord">
          <ac:chgData name="Pragyan Satapathy" userId="232e76420d1debea" providerId="Windows Live" clId="Web-{3E9D0B75-30FE-8447-DD86-51196F7650F6}" dt="2024-09-15T08:52:08.961" v="312" actId="20577"/>
          <ac:spMkLst>
            <pc:docMk/>
            <pc:sldMk cId="0" sldId="256"/>
            <ac:spMk id="87" creationId="{00000000-0000-0000-0000-000000000000}"/>
          </ac:spMkLst>
        </pc:spChg>
        <pc:spChg chg="mod ord">
          <ac:chgData name="Pragyan Satapathy" userId="232e76420d1debea" providerId="Windows Live" clId="Web-{3E9D0B75-30FE-8447-DD86-51196F7650F6}" dt="2024-09-15T08:52:18.711" v="314" actId="14100"/>
          <ac:spMkLst>
            <pc:docMk/>
            <pc:sldMk cId="0" sldId="256"/>
            <ac:spMk id="88" creationId="{00000000-0000-0000-0000-000000000000}"/>
          </ac:spMkLst>
        </pc:spChg>
        <pc:spChg chg="mod">
          <ac:chgData name="Pragyan Satapathy" userId="232e76420d1debea" providerId="Windows Live" clId="Web-{3E9D0B75-30FE-8447-DD86-51196F7650F6}" dt="2024-09-15T08:54:58.404" v="334" actId="1076"/>
          <ac:spMkLst>
            <pc:docMk/>
            <pc:sldMk cId="0" sldId="256"/>
            <ac:spMk id="90" creationId="{00000000-0000-0000-0000-000000000000}"/>
          </ac:spMkLst>
        </pc:spChg>
        <pc:spChg chg="mod">
          <ac:chgData name="Pragyan Satapathy" userId="232e76420d1debea" providerId="Windows Live" clId="Web-{3E9D0B75-30FE-8447-DD86-51196F7650F6}" dt="2024-09-15T08:43:26.585" v="60" actId="1076"/>
          <ac:spMkLst>
            <pc:docMk/>
            <pc:sldMk cId="0" sldId="256"/>
            <ac:spMk id="91" creationId="{00000000-0000-0000-0000-000000000000}"/>
          </ac:spMkLst>
        </pc:spChg>
        <pc:graphicFrameChg chg="mod modGraphic">
          <ac:chgData name="Pragyan Satapathy" userId="232e76420d1debea" providerId="Windows Live" clId="Web-{3E9D0B75-30FE-8447-DD86-51196F7650F6}" dt="2024-09-15T08:54:16.262" v="332" actId="1076"/>
          <ac:graphicFrameMkLst>
            <pc:docMk/>
            <pc:sldMk cId="0" sldId="256"/>
            <ac:graphicFrameMk id="89" creationId="{00000000-0000-0000-0000-000000000000}"/>
          </ac:graphicFrameMkLst>
        </pc:graphicFrameChg>
      </pc:sldChg>
      <pc:sldChg chg="modSp">
        <pc:chgData name="Pragyan Satapathy" userId="232e76420d1debea" providerId="Windows Live" clId="Web-{3E9D0B75-30FE-8447-DD86-51196F7650F6}" dt="2024-09-15T08:57:35.643" v="363" actId="20577"/>
        <pc:sldMkLst>
          <pc:docMk/>
          <pc:sldMk cId="2143451837" sldId="269"/>
        </pc:sldMkLst>
        <pc:spChg chg="mod">
          <ac:chgData name="Pragyan Satapathy" userId="232e76420d1debea" providerId="Windows Live" clId="Web-{3E9D0B75-30FE-8447-DD86-51196F7650F6}" dt="2024-09-15T08:57:35.643" v="363" actId="20577"/>
          <ac:spMkLst>
            <pc:docMk/>
            <pc:sldMk cId="2143451837" sldId="269"/>
            <ac:spMk id="97" creationId="{00000000-0000-0000-0000-000000000000}"/>
          </ac:spMkLst>
        </pc:spChg>
      </pc:sldChg>
    </pc:docChg>
  </pc:docChgLst>
  <pc:docChgLst>
    <pc:chgData name="Subhasish Mondal" userId="e4ce44abfd1f1410" providerId="Windows Live" clId="Web-{ED731E08-B502-4F80-8C3B-8D82F452E560}"/>
    <pc:docChg chg="modSld">
      <pc:chgData name="Subhasish Mondal" userId="e4ce44abfd1f1410" providerId="Windows Live" clId="Web-{ED731E08-B502-4F80-8C3B-8D82F452E560}" dt="2024-09-16T14:50:42.663" v="3" actId="20577"/>
      <pc:docMkLst>
        <pc:docMk/>
      </pc:docMkLst>
      <pc:sldChg chg="modSp">
        <pc:chgData name="Subhasish Mondal" userId="e4ce44abfd1f1410" providerId="Windows Live" clId="Web-{ED731E08-B502-4F80-8C3B-8D82F452E560}" dt="2024-09-16T14:50:42.663" v="3" actId="20577"/>
        <pc:sldMkLst>
          <pc:docMk/>
          <pc:sldMk cId="0" sldId="256"/>
        </pc:sldMkLst>
        <pc:spChg chg="mod">
          <ac:chgData name="Subhasish Mondal" userId="e4ce44abfd1f1410" providerId="Windows Live" clId="Web-{ED731E08-B502-4F80-8C3B-8D82F452E560}" dt="2024-09-16T14:50:42.663" v="3" actId="20577"/>
          <ac:spMkLst>
            <pc:docMk/>
            <pc:sldMk cId="0" sldId="256"/>
            <ac:spMk id="90" creationId="{00000000-0000-0000-0000-000000000000}"/>
          </ac:spMkLst>
        </pc:spChg>
        <pc:graphicFrameChg chg="modGraphic">
          <ac:chgData name="Subhasish Mondal" userId="e4ce44abfd1f1410" providerId="Windows Live" clId="Web-{ED731E08-B502-4F80-8C3B-8D82F452E560}" dt="2024-09-16T14:50:11.428" v="1"/>
          <ac:graphicFrameMkLst>
            <pc:docMk/>
            <pc:sldMk cId="0" sldId="256"/>
            <ac:graphicFrameMk id="8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48550/arXiv.1909.0415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doi.org/10.3390/technologies12020015"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title" idx="4294967295"/>
          </p:nvPr>
        </p:nvSpPr>
        <p:spPr>
          <a:xfrm>
            <a:off x="1239520" y="1097598"/>
            <a:ext cx="10007600" cy="48736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000"/>
              <a:t>Security camera powered with Machine Learning for people detection for queue Data Analytics</a:t>
            </a:r>
            <a:endParaRPr lang="en-US" sz="200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body" idx="4294967295"/>
          </p:nvPr>
        </p:nvSpPr>
        <p:spPr>
          <a:xfrm>
            <a:off x="5618480" y="1709738"/>
            <a:ext cx="995680" cy="50006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2000" b="1">
                <a:latin typeface="Cambria"/>
                <a:ea typeface="Cambria"/>
              </a:rPr>
              <a:t> CSE60</a:t>
            </a:r>
            <a:endParaRPr sz="2000" b="1">
              <a:latin typeface="Cambria"/>
              <a:ea typeface="Cambria"/>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81193143"/>
              </p:ext>
            </p:extLst>
          </p:nvPr>
        </p:nvGraphicFramePr>
        <p:xfrm>
          <a:off x="0" y="2113280"/>
          <a:ext cx="5622779" cy="2426781"/>
        </p:xfrm>
        <a:graphic>
          <a:graphicData uri="http://schemas.openxmlformats.org/drawingml/2006/table">
            <a:tbl>
              <a:tblPr firstRow="1" bandRow="1">
                <a:noFill/>
                <a:tableStyleId>{57690726-49DA-4552-BDEB-330DD8EA8BD9}</a:tableStyleId>
              </a:tblPr>
              <a:tblGrid>
                <a:gridCol w="2163534">
                  <a:extLst>
                    <a:ext uri="{9D8B030D-6E8A-4147-A177-3AD203B41FA5}">
                      <a16:colId xmlns:a16="http://schemas.microsoft.com/office/drawing/2014/main" val="20000"/>
                    </a:ext>
                  </a:extLst>
                </a:gridCol>
                <a:gridCol w="3459245">
                  <a:extLst>
                    <a:ext uri="{9D8B030D-6E8A-4147-A177-3AD203B41FA5}">
                      <a16:colId xmlns:a16="http://schemas.microsoft.com/office/drawing/2014/main" val="20001"/>
                    </a:ext>
                  </a:extLst>
                </a:gridCol>
              </a:tblGrid>
              <a:tr h="325602">
                <a:tc>
                  <a:txBody>
                    <a:bodyPr/>
                    <a:lstStyle/>
                    <a:p>
                      <a:pPr marL="0" marR="0" lvl="1" indent="0" algn="ctr" rtl="0">
                        <a:spcBef>
                          <a:spcPts val="0"/>
                        </a:spcBef>
                        <a:spcAft>
                          <a:spcPts val="0"/>
                        </a:spcAft>
                        <a:buNone/>
                      </a:pPr>
                      <a:r>
                        <a:rPr lang="en-GB" sz="1800" b="1" u="none" strike="noStrike" cap="none">
                          <a:solidFill>
                            <a:schemeClr val="bg2">
                              <a:lumMod val="76000"/>
                            </a:schemeClr>
                          </a:solidFill>
                        </a:rPr>
                        <a:t>Roll Number</a:t>
                      </a:r>
                      <a:endParaRPr sz="1800" b="1" u="none" strike="noStrike" cap="none">
                        <a:solidFill>
                          <a:schemeClr val="bg2">
                            <a:lumMod val="76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chemeClr val="bg2">
                              <a:lumMod val="76000"/>
                            </a:schemeClr>
                          </a:solidFill>
                        </a:rPr>
                        <a:t>Student Name</a:t>
                      </a:r>
                      <a:endParaRPr sz="1800" b="1" u="none" strike="noStrike" cap="none">
                        <a:solidFill>
                          <a:schemeClr val="bg2">
                            <a:lumMod val="76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06491">
                <a:tc>
                  <a:txBody>
                    <a:bodyPr/>
                    <a:lstStyle/>
                    <a:p>
                      <a:pPr marL="0" marR="0" lvl="0" indent="0" algn="ctr" rtl="0">
                        <a:spcBef>
                          <a:spcPts val="0"/>
                        </a:spcBef>
                        <a:spcAft>
                          <a:spcPts val="0"/>
                        </a:spcAft>
                        <a:buFont typeface="+mj-lt"/>
                        <a:buNone/>
                      </a:pPr>
                      <a:r>
                        <a:rPr lang="en-IN" sz="1800" u="none" strike="noStrike" cap="none"/>
                        <a:t>20211CSE0425</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u="none" strike="noStrike" cap="none">
                          <a:latin typeface="Cambria"/>
                        </a:rPr>
                        <a:t>Pragnyan Prasad Satapathy</a:t>
                      </a:r>
                      <a:endParaRPr sz="2000" b="0" u="none" strike="noStrike" cap="none">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25602">
                <a:tc>
                  <a:txBody>
                    <a:bodyPr/>
                    <a:lstStyle/>
                    <a:p>
                      <a:pPr marL="0" marR="0" lvl="0" indent="0" algn="ctr" rtl="0">
                        <a:spcBef>
                          <a:spcPts val="0"/>
                        </a:spcBef>
                        <a:spcAft>
                          <a:spcPts val="0"/>
                        </a:spcAft>
                        <a:buNone/>
                      </a:pPr>
                      <a:r>
                        <a:rPr lang="en-IN" sz="1800" u="none" strike="noStrike" cap="none"/>
                        <a:t>20211CSE0431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u="none" strike="noStrike" cap="none">
                          <a:latin typeface="Cambria"/>
                        </a:rPr>
                        <a:t>Subhasish Mondal</a:t>
                      </a:r>
                      <a:endParaRPr sz="2000" b="0" u="none" strike="noStrike" cap="none">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25602">
                <a:tc>
                  <a:txBody>
                    <a:bodyPr/>
                    <a:lstStyle/>
                    <a:p>
                      <a:pPr marL="0" marR="0" lvl="0" indent="0" algn="ctr" rtl="0">
                        <a:spcBef>
                          <a:spcPts val="0"/>
                        </a:spcBef>
                        <a:spcAft>
                          <a:spcPts val="0"/>
                        </a:spcAft>
                        <a:buNone/>
                      </a:pPr>
                      <a:r>
                        <a:rPr lang="en-IN" sz="1800" u="none" strike="noStrike" cap="none"/>
                        <a:t>20211CSE0443</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u="none" strike="noStrike" cap="none">
                          <a:latin typeface="Cambria"/>
                        </a:rPr>
                        <a:t>Manaswi B Patil</a:t>
                      </a:r>
                      <a:endParaRPr sz="2000" b="0" u="none" strike="noStrike" cap="none">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25602">
                <a:tc>
                  <a:txBody>
                    <a:bodyPr/>
                    <a:lstStyle/>
                    <a:p>
                      <a:pPr marL="0" marR="0" lvl="0" indent="0" algn="ctr" rtl="0">
                        <a:spcBef>
                          <a:spcPts val="0"/>
                        </a:spcBef>
                        <a:spcAft>
                          <a:spcPts val="0"/>
                        </a:spcAft>
                        <a:buNone/>
                      </a:pPr>
                      <a:r>
                        <a:rPr lang="en-IN" sz="1800" u="none" strike="noStrike" cap="none"/>
                        <a:t>20211CSE0561</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2000" b="0" u="none" strike="noStrike" cap="none">
                          <a:latin typeface="Cambria"/>
                        </a:rPr>
                        <a:t>Gaurav Prasad</a:t>
                      </a:r>
                      <a:endParaRPr sz="2000" b="0" u="none" strike="noStrike" cap="none">
                        <a:latin typeface="Cambria"/>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25602">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8085475" y="2117100"/>
            <a:ext cx="4000460" cy="2406640"/>
          </a:xfrm>
          <a:prstGeom prst="rect">
            <a:avLst/>
          </a:prstGeom>
          <a:noFill/>
          <a:ln>
            <a:noFill/>
          </a:ln>
        </p:spPr>
        <p:txBody>
          <a:bodyPr spcFirstLastPara="1" wrap="square" lIns="91425" tIns="45700" rIns="91425" bIns="45700" anchor="t" anchorCtr="0">
            <a:normAutofit/>
          </a:bodyPr>
          <a:lstStyle/>
          <a:p>
            <a:pPr>
              <a:buClr>
                <a:srgbClr val="17365D"/>
              </a:buClr>
              <a:buSzPts val="2000"/>
            </a:pPr>
            <a:r>
              <a:rPr lang="en-GB" sz="2000" b="1" i="0" u="none" strike="noStrike" cap="none">
                <a:solidFill>
                  <a:schemeClr val="bg2">
                    <a:lumMod val="76000"/>
                  </a:schemeClr>
                </a:solidFill>
                <a:latin typeface="Cambria"/>
                <a:ea typeface="Cambria"/>
                <a:cs typeface="Verdana"/>
                <a:sym typeface="Verdana"/>
              </a:rPr>
              <a:t>Under the Supervision of,</a:t>
            </a:r>
            <a:endParaRPr lang="en-US">
              <a:solidFill>
                <a:schemeClr val="bg2">
                  <a:lumMod val="76000"/>
                </a:schemeClr>
              </a:solidFill>
              <a:latin typeface="Cambria"/>
              <a:ea typeface="Cambria"/>
              <a:sym typeface="Verdana"/>
            </a:endParaRPr>
          </a:p>
          <a:p>
            <a:pPr>
              <a:buSzPts val="2000"/>
            </a:pPr>
            <a:endParaRPr lang="en-GB" sz="2000" b="1">
              <a:solidFill>
                <a:schemeClr val="tx1"/>
              </a:solidFill>
              <a:latin typeface="Cambria"/>
              <a:ea typeface="Cambria"/>
              <a:cs typeface="Verdana"/>
              <a:sym typeface="Verdana"/>
            </a:endParaRPr>
          </a:p>
          <a:p>
            <a:pPr>
              <a:buSzPts val="2000"/>
            </a:pPr>
            <a:r>
              <a:rPr lang="en-GB" sz="2000" b="1" i="0" u="none" strike="noStrike" cap="none">
                <a:solidFill>
                  <a:schemeClr val="tx1"/>
                </a:solidFill>
                <a:latin typeface="Cambria"/>
                <a:ea typeface="Cambria"/>
                <a:cs typeface="Verdana"/>
                <a:sym typeface="Verdana"/>
              </a:rPr>
              <a:t>Mr. Amarnath J.</a:t>
            </a:r>
            <a:r>
              <a:rPr lang="en-GB" sz="2000" b="1">
                <a:solidFill>
                  <a:schemeClr val="tx1"/>
                </a:solidFill>
                <a:latin typeface="Cambria"/>
                <a:ea typeface="Cambria"/>
                <a:cs typeface="Verdana"/>
                <a:sym typeface="Verdana"/>
              </a:rPr>
              <a:t>L</a:t>
            </a:r>
            <a:endParaRPr lang="en-GB" sz="2000">
              <a:solidFill>
                <a:schemeClr val="tx1"/>
              </a:solidFill>
              <a:latin typeface="Cambria"/>
              <a:ea typeface="Cambria"/>
            </a:endParaRPr>
          </a:p>
          <a:p>
            <a:pPr>
              <a:buSzPts val="2000"/>
            </a:pPr>
            <a:r>
              <a:rPr lang="en-GB" sz="2000" b="1">
                <a:solidFill>
                  <a:schemeClr val="tx1"/>
                </a:solidFill>
                <a:latin typeface="Cambria"/>
                <a:ea typeface="Cambria"/>
                <a:cs typeface="Verdana"/>
                <a:sym typeface="Verdana"/>
              </a:rPr>
              <a:t>Assistant</a:t>
            </a:r>
            <a:r>
              <a:rPr lang="en-GB" sz="2000" b="1" i="0" u="none" strike="noStrike" cap="none">
                <a:solidFill>
                  <a:schemeClr val="tx1"/>
                </a:solidFill>
                <a:latin typeface="Cambria"/>
                <a:ea typeface="Cambria"/>
                <a:cs typeface="Verdana"/>
                <a:sym typeface="Verdana"/>
              </a:rPr>
              <a:t> </a:t>
            </a:r>
            <a:r>
              <a:rPr lang="en-GB" sz="2000" b="1">
                <a:solidFill>
                  <a:schemeClr val="tx1"/>
                </a:solidFill>
                <a:latin typeface="Cambria"/>
                <a:ea typeface="Cambria"/>
                <a:cs typeface="Verdana"/>
                <a:sym typeface="Verdana"/>
              </a:rPr>
              <a:t>Professor</a:t>
            </a:r>
            <a:endParaRPr lang="en-GB" sz="2000">
              <a:solidFill>
                <a:schemeClr val="tx1"/>
              </a:solidFill>
              <a:latin typeface="Cambria"/>
              <a:ea typeface="Cambria"/>
            </a:endParaRPr>
          </a:p>
          <a:p>
            <a:pPr>
              <a:buSzPts val="2000"/>
            </a:pPr>
            <a:r>
              <a:rPr lang="en-GB" sz="2000" b="1">
                <a:solidFill>
                  <a:schemeClr val="tx1"/>
                </a:solidFill>
                <a:latin typeface="Cambria"/>
                <a:ea typeface="Cambria"/>
                <a:cs typeface="Verdana"/>
                <a:sym typeface="Verdana"/>
              </a:rPr>
              <a:t>School</a:t>
            </a:r>
            <a:r>
              <a:rPr lang="en-GB" sz="2000" b="1" i="0" u="none" strike="noStrike" cap="none">
                <a:solidFill>
                  <a:schemeClr val="tx1"/>
                </a:solidFill>
                <a:latin typeface="Cambria"/>
                <a:ea typeface="Cambria"/>
                <a:cs typeface="Verdana"/>
                <a:sym typeface="Verdana"/>
              </a:rPr>
              <a:t> of Computer Science and </a:t>
            </a:r>
            <a:r>
              <a:rPr lang="en-GB" sz="2000" b="1">
                <a:solidFill>
                  <a:schemeClr val="tx1"/>
                </a:solidFill>
                <a:latin typeface="Cambria"/>
                <a:ea typeface="Cambria"/>
                <a:cs typeface="Verdana"/>
                <a:sym typeface="Verdana"/>
              </a:rPr>
              <a:t>Engineering</a:t>
            </a:r>
            <a:endParaRPr lang="en-GB" sz="2000">
              <a:solidFill>
                <a:schemeClr val="tx1"/>
              </a:solidFill>
              <a:latin typeface="Cambria"/>
              <a:ea typeface="Cambria"/>
            </a:endParaRPr>
          </a:p>
          <a:p>
            <a:pPr>
              <a:buSzPts val="2000"/>
            </a:pPr>
            <a:r>
              <a:rPr lang="en-GB" sz="2000" b="1">
                <a:solidFill>
                  <a:schemeClr val="tx1"/>
                </a:solidFill>
                <a:latin typeface="Cambria"/>
                <a:ea typeface="Cambria"/>
                <a:cs typeface="Verdana"/>
                <a:sym typeface="Verdana"/>
              </a:rPr>
              <a:t>Presidency</a:t>
            </a:r>
            <a:r>
              <a:rPr lang="en-GB" sz="2000" b="1" i="0" u="none" strike="noStrike" cap="none">
                <a:solidFill>
                  <a:schemeClr val="tx1"/>
                </a:solidFill>
                <a:latin typeface="Cambria"/>
                <a:ea typeface="Cambria"/>
                <a:cs typeface="Verdana"/>
                <a:sym typeface="Verdana"/>
              </a:rPr>
              <a:t> University</a:t>
            </a:r>
            <a:endParaRPr sz="2000">
              <a:solidFill>
                <a:schemeClr val="tx1"/>
              </a:solidFill>
              <a:latin typeface="Cambria"/>
              <a:ea typeface="Cambria"/>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4108692" y="283493"/>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PIP2001 Capstone Project</a:t>
            </a:r>
            <a:endParaRPr>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0320" y="4611822"/>
            <a:ext cx="12219435" cy="132842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a:solidFill>
                  <a:schemeClr val="accent1"/>
                </a:solidFill>
                <a:latin typeface="Cambria"/>
                <a:ea typeface="Cambria"/>
                <a:cs typeface="Verdana"/>
                <a:sym typeface="Verdana"/>
              </a:rPr>
              <a:t>Name of the Program: </a:t>
            </a:r>
            <a:r>
              <a:rPr lang="en-US" sz="2000" b="1">
                <a:solidFill>
                  <a:schemeClr val="tx1"/>
                </a:solidFill>
                <a:latin typeface="Cambria"/>
                <a:ea typeface="Cambria"/>
                <a:cs typeface="Verdana"/>
                <a:sym typeface="Verdana"/>
              </a:rPr>
              <a:t>CSE</a:t>
            </a:r>
          </a:p>
          <a:p>
            <a:r>
              <a:rPr lang="en-US" sz="2000" b="1">
                <a:solidFill>
                  <a:schemeClr val="accent1"/>
                </a:solidFill>
                <a:latin typeface="Cambria"/>
                <a:ea typeface="Cambria"/>
                <a:cs typeface="Verdana"/>
                <a:sym typeface="Verdana"/>
              </a:rPr>
              <a:t>Name of the </a:t>
            </a:r>
            <a:r>
              <a:rPr lang="en-US" sz="2000" b="1" err="1">
                <a:solidFill>
                  <a:schemeClr val="accent1"/>
                </a:solidFill>
                <a:latin typeface="Cambria"/>
                <a:ea typeface="Cambria"/>
                <a:cs typeface="Verdana"/>
                <a:sym typeface="Verdana"/>
              </a:rPr>
              <a:t>HoD</a:t>
            </a:r>
            <a:r>
              <a:rPr lang="en-US" sz="2000" b="1">
                <a:solidFill>
                  <a:schemeClr val="accent1"/>
                </a:solidFill>
                <a:latin typeface="Cambria"/>
                <a:ea typeface="Cambria"/>
                <a:cs typeface="Verdana"/>
                <a:sym typeface="Verdana"/>
              </a:rPr>
              <a:t>: </a:t>
            </a:r>
            <a:r>
              <a:rPr lang="en-US" sz="2000" b="1">
                <a:solidFill>
                  <a:schemeClr val="tx1"/>
                </a:solidFill>
                <a:latin typeface="Cambria"/>
                <a:ea typeface="Cambria"/>
                <a:cs typeface="Verdana"/>
                <a:sym typeface="Verdana"/>
              </a:rPr>
              <a:t>Dr. Asif Mohammed H.B</a:t>
            </a:r>
            <a:endParaRPr lang="en-US" sz="2000" b="1">
              <a:solidFill>
                <a:schemeClr val="tx1"/>
              </a:solidFill>
              <a:latin typeface="Cambria"/>
              <a:ea typeface="Cambria"/>
              <a:cs typeface="Verdana"/>
            </a:endParaRPr>
          </a:p>
          <a:p>
            <a:r>
              <a:rPr lang="en-US" sz="2000" b="1">
                <a:solidFill>
                  <a:schemeClr val="accent1"/>
                </a:solidFill>
                <a:latin typeface="Cambria"/>
                <a:ea typeface="Cambria"/>
                <a:cs typeface="Verdana"/>
                <a:sym typeface="Verdana"/>
              </a:rPr>
              <a:t>Name</a:t>
            </a:r>
            <a:r>
              <a:rPr lang="en-US" sz="2000" b="1" i="0" u="none" strike="noStrike" cap="none">
                <a:solidFill>
                  <a:schemeClr val="accent1"/>
                </a:solidFill>
                <a:latin typeface="Cambria"/>
                <a:ea typeface="Cambria"/>
                <a:cs typeface="Verdana"/>
                <a:sym typeface="Verdana"/>
              </a:rPr>
              <a:t> of the Program Project Coordinator: </a:t>
            </a:r>
            <a:r>
              <a:rPr lang="en-US" sz="2000" b="1" i="0" u="none" strike="noStrike" cap="none">
                <a:solidFill>
                  <a:schemeClr val="tx1"/>
                </a:solidFill>
                <a:latin typeface="Cambria"/>
                <a:ea typeface="Cambria"/>
                <a:cs typeface="Verdana"/>
                <a:sym typeface="Verdana"/>
              </a:rPr>
              <a:t>Mr. Amarnath J.L &amp; Dr. Jayanthi</a:t>
            </a:r>
            <a:r>
              <a:rPr lang="en-US" sz="2000" b="1">
                <a:solidFill>
                  <a:schemeClr val="tx1"/>
                </a:solidFill>
                <a:latin typeface="Cambria"/>
                <a:ea typeface="Cambria"/>
                <a:cs typeface="Verdana"/>
                <a:sym typeface="Verdana"/>
              </a:rPr>
              <a:t>. K.</a:t>
            </a:r>
            <a:endParaRPr lang="en-US" sz="2000" b="1">
              <a:solidFill>
                <a:schemeClr val="tx1"/>
              </a:solidFill>
              <a:latin typeface="Cambria"/>
              <a:ea typeface="Cambria"/>
              <a:cs typeface="Verdana"/>
            </a:endParaRPr>
          </a:p>
          <a:p>
            <a:r>
              <a:rPr lang="en-US" sz="2000" b="1">
                <a:solidFill>
                  <a:schemeClr val="accent1"/>
                </a:solidFill>
                <a:latin typeface="Cambria"/>
                <a:ea typeface="Cambria"/>
                <a:cs typeface="Verdana"/>
                <a:sym typeface="Verdana"/>
              </a:rPr>
              <a:t>Name of the School Project Coordinators: </a:t>
            </a:r>
            <a:r>
              <a:rPr lang="en-US" sz="2000" b="1">
                <a:solidFill>
                  <a:schemeClr val="tx1"/>
                </a:solidFill>
                <a:latin typeface="Cambria"/>
                <a:ea typeface="Cambria"/>
                <a:cs typeface="Verdana"/>
                <a:sym typeface="Verdana"/>
              </a:rPr>
              <a:t>Dr. Sampath A K / Dr. Abdul Khadar A /</a:t>
            </a:r>
            <a:r>
              <a:rPr lang="en-US" sz="2000" b="1" i="0" u="none" strike="noStrike" cap="none">
                <a:solidFill>
                  <a:schemeClr val="tx1"/>
                </a:solidFill>
                <a:latin typeface="Cambria"/>
                <a:ea typeface="Cambria"/>
                <a:cs typeface="Verdana"/>
                <a:sym typeface="Verdana"/>
              </a:rPr>
              <a:t> Mr. Md Ziaur Rahman</a:t>
            </a:r>
            <a:endParaRPr sz="2000" b="1" i="0" u="none" strike="noStrike" cap="none">
              <a:solidFill>
                <a:schemeClr val="tx1"/>
              </a:solidFill>
              <a:latin typeface="Cambria"/>
              <a:ea typeface="Cambri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Content</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Problem Statement Number: PSCS137</a:t>
            </a:r>
            <a:endParaRPr>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46652" y="1143001"/>
            <a:ext cx="11442148" cy="4810759"/>
          </a:xfrm>
          <a:prstGeom prst="rect">
            <a:avLst/>
          </a:prstGeom>
          <a:noFill/>
          <a:ln>
            <a:noFill/>
          </a:ln>
        </p:spPr>
        <p:txBody>
          <a:bodyPr spcFirstLastPara="1" wrap="square" lIns="91425" tIns="45700" rIns="91425" bIns="45700" anchor="t" anchorCtr="0">
            <a:normAutofit fontScale="77500" lnSpcReduction="20000"/>
          </a:bodyPr>
          <a:lstStyle/>
          <a:p>
            <a:pPr marL="342900" lvl="0" indent="-190500" algn="just">
              <a:spcBef>
                <a:spcPts val="0"/>
              </a:spcBef>
              <a:buNone/>
            </a:pPr>
            <a:r>
              <a:rPr lang="en-US" b="1">
                <a:latin typeface="Cambria" panose="02040503050406030204" pitchFamily="18" charset="0"/>
                <a:ea typeface="Cambria" panose="02040503050406030204" pitchFamily="18" charset="0"/>
              </a:rPr>
              <a:t>Organization</a:t>
            </a:r>
            <a:r>
              <a:rPr lang="en-US">
                <a:latin typeface="Cambria" panose="02040503050406030204" pitchFamily="18" charset="0"/>
                <a:ea typeface="Cambria" panose="02040503050406030204" pitchFamily="18" charset="0"/>
              </a:rPr>
              <a:t>:  CISCO DevNet</a:t>
            </a:r>
          </a:p>
          <a:p>
            <a:pPr marL="342900" lvl="0" indent="-190500" algn="just">
              <a:lnSpc>
                <a:spcPct val="200000"/>
              </a:lnSpc>
              <a:spcBef>
                <a:spcPts val="0"/>
              </a:spcBef>
              <a:buNone/>
            </a:pPr>
            <a:r>
              <a:rPr lang="en-US" b="1">
                <a:latin typeface="Cambria" panose="02040503050406030204" pitchFamily="18" charset="0"/>
                <a:ea typeface="Cambria" panose="02040503050406030204" pitchFamily="18" charset="0"/>
              </a:rPr>
              <a:t>Category (Hardware / Software / Both)</a:t>
            </a:r>
            <a:r>
              <a:rPr lang="en-US">
                <a:latin typeface="Cambria" panose="02040503050406030204" pitchFamily="18" charset="0"/>
                <a:ea typeface="Cambria" panose="02040503050406030204" pitchFamily="18" charset="0"/>
              </a:rPr>
              <a:t> : Software</a:t>
            </a:r>
          </a:p>
          <a:p>
            <a:pPr marL="342900" lvl="0" indent="-190500" algn="just">
              <a:lnSpc>
                <a:spcPct val="200000"/>
              </a:lnSpc>
              <a:spcBef>
                <a:spcPts val="0"/>
              </a:spcBef>
              <a:buNone/>
            </a:pPr>
            <a:r>
              <a:rPr lang="en-US" b="1">
                <a:latin typeface="Cambria" panose="02040503050406030204" pitchFamily="18" charset="0"/>
                <a:ea typeface="Cambria" panose="02040503050406030204" pitchFamily="18" charset="0"/>
              </a:rPr>
              <a:t>Problem Description</a:t>
            </a:r>
            <a:r>
              <a:rPr lang="en-US">
                <a:latin typeface="Cambria" panose="02040503050406030204" pitchFamily="18" charset="0"/>
                <a:ea typeface="Cambria" panose="02040503050406030204" pitchFamily="18" charset="0"/>
              </a:rPr>
              <a:t>: Long lines at some specific time ticketing windows and services counter at Railway station, Bus stand, RTO office, Banks and other places could lead to bad services experiences. On many occasions lines are longer at specific time of day but empty/short at other times. </a:t>
            </a:r>
          </a:p>
          <a:p>
            <a:pPr marL="342900" lvl="0" indent="-190500" algn="just">
              <a:lnSpc>
                <a:spcPct val="200000"/>
              </a:lnSpc>
              <a:spcBef>
                <a:spcPts val="0"/>
              </a:spcBef>
              <a:buNone/>
            </a:pPr>
            <a:r>
              <a:rPr lang="en-US">
                <a:latin typeface="Cambria" panose="02040503050406030204" pitchFamily="18" charset="0"/>
                <a:ea typeface="Cambria" panose="02040503050406030204" pitchFamily="18" charset="0"/>
              </a:rPr>
              <a:t>	It would be very user if real-time and historical queue length can be made available via website or mobile app to user and facility managers. This would in long-term help deliver better experience and smarter cities. Key technical challenge to solve this problem is to identify persons in specific area.</a:t>
            </a:r>
          </a:p>
          <a:p>
            <a:pPr marL="342900" lvl="0" indent="-190500" algn="just">
              <a:lnSpc>
                <a:spcPct val="200000"/>
              </a:lnSpc>
              <a:spcBef>
                <a:spcPts val="0"/>
              </a:spcBef>
              <a:buNone/>
            </a:pPr>
            <a:r>
              <a:rPr lang="en-US" b="1">
                <a:latin typeface="Cambria" panose="02040503050406030204" pitchFamily="18" charset="0"/>
                <a:ea typeface="Cambria" panose="02040503050406030204" pitchFamily="18" charset="0"/>
              </a:rPr>
              <a:t>Difficulty Level</a:t>
            </a:r>
            <a:r>
              <a:rPr lang="en-US">
                <a:latin typeface="Cambria" panose="02040503050406030204" pitchFamily="18" charset="0"/>
                <a:ea typeface="Cambria" panose="02040503050406030204" pitchFamily="18" charset="0"/>
              </a:rPr>
              <a:t>: Complex</a:t>
            </a:r>
            <a:endParaRPr>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27531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27531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ctr">
              <a:spcBef>
                <a:spcPts val="0"/>
              </a:spcBef>
              <a:buSzPct val="100000"/>
              <a:buFont typeface="Arial"/>
              <a:buNone/>
            </a:pPr>
            <a:r>
              <a:rPr lang="en-US">
                <a:latin typeface="Cambria" panose="02040503050406030204" pitchFamily="18" charset="0"/>
                <a:ea typeface="Cambria" panose="02040503050406030204" pitchFamily="18" charset="0"/>
              </a:rPr>
              <a:t>The Github link provided have public access permission.</a:t>
            </a:r>
          </a:p>
          <a:p>
            <a:pPr marL="342900" indent="-190500" algn="ctr">
              <a:spcBef>
                <a:spcPts val="0"/>
              </a:spcBef>
              <a:buNone/>
            </a:pPr>
            <a:endParaRPr lang="en-US">
              <a:latin typeface="Cambria"/>
              <a:ea typeface="Cambria"/>
            </a:endParaRPr>
          </a:p>
          <a:p>
            <a:pPr marL="342900" indent="-190500" algn="ctr">
              <a:spcBef>
                <a:spcPts val="0"/>
              </a:spcBef>
              <a:buNone/>
            </a:pPr>
            <a:r>
              <a:rPr lang="en-US" b="1">
                <a:solidFill>
                  <a:schemeClr val="accent2">
                    <a:lumMod val="75000"/>
                  </a:schemeClr>
                </a:solidFill>
              </a:rPr>
              <a:t>https://github.com/Praag269/Capstone-Project.git</a:t>
            </a:r>
            <a:endParaRPr lang="en-US" b="1">
              <a:solidFill>
                <a:schemeClr val="accent2">
                  <a:lumMod val="75000"/>
                </a:schemeClr>
              </a:solidFill>
              <a:latin typeface="Cambria"/>
              <a:ea typeface="Cambria"/>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a:latin typeface="Cambria" panose="02040503050406030204" pitchFamily="18" charset="0"/>
              <a:ea typeface="Cambria" panose="02040503050406030204" pitchFamily="18" charset="0"/>
            </a:endParaRPr>
          </a:p>
        </p:txBody>
      </p:sp>
      <p:pic>
        <p:nvPicPr>
          <p:cNvPr id="1028" name="Picture 4" descr="Github Logo - Free social media icons">
            <a:extLst>
              <a:ext uri="{FF2B5EF4-FFF2-40B4-BE49-F238E27FC236}">
                <a16:creationId xmlns:a16="http://schemas.microsoft.com/office/drawing/2014/main" id="{A70CA3AD-C1B2-9378-303E-F91AFD315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0148" y="2526196"/>
            <a:ext cx="1093304" cy="1093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559561"/>
            <a:ext cx="10668000" cy="4465320"/>
          </a:xfrm>
          <a:prstGeom prst="rect">
            <a:avLst/>
          </a:prstGeom>
          <a:noFill/>
          <a:ln>
            <a:noFill/>
          </a:ln>
        </p:spPr>
        <p:txBody>
          <a:bodyPr spcFirstLastPara="1" wrap="square" lIns="91425" tIns="45700" rIns="91425" bIns="45700" anchor="t" anchorCtr="0">
            <a:normAutofit/>
          </a:bodyPr>
          <a:lstStyle/>
          <a:p>
            <a:pPr marL="285750" indent="-285750" algn="just"/>
            <a:r>
              <a:rPr lang="en-US" sz="1800" b="1">
                <a:latin typeface="Cambria"/>
              </a:rPr>
              <a:t>Machine Learning</a:t>
            </a:r>
            <a:r>
              <a:rPr lang="en-US" sz="1800">
                <a:latin typeface="Cambria"/>
              </a:rPr>
              <a:t>:</a:t>
            </a:r>
          </a:p>
          <a:p>
            <a:pPr marL="1200150" lvl="1" indent="-285750" algn="just"/>
            <a:r>
              <a:rPr lang="en-US" sz="1800" b="1">
                <a:latin typeface="Cambria"/>
              </a:rPr>
              <a:t>Model</a:t>
            </a:r>
            <a:r>
              <a:rPr lang="en-US" sz="1800">
                <a:latin typeface="Cambria"/>
              </a:rPr>
              <a:t>: YOLO (You Only Look Once) for real-time object detection.</a:t>
            </a:r>
          </a:p>
          <a:p>
            <a:pPr marL="1200150" lvl="1" indent="-285750" algn="just"/>
            <a:r>
              <a:rPr lang="en-US" sz="1800" b="1">
                <a:latin typeface="Cambria"/>
              </a:rPr>
              <a:t>Framework</a:t>
            </a:r>
            <a:r>
              <a:rPr lang="en-US" sz="1800">
                <a:latin typeface="Cambria"/>
              </a:rPr>
              <a:t>: TensorFlow or </a:t>
            </a:r>
            <a:r>
              <a:rPr lang="en-US" sz="1800" err="1">
                <a:latin typeface="Cambria"/>
              </a:rPr>
              <a:t>PyTorch</a:t>
            </a:r>
            <a:r>
              <a:rPr lang="en-US" sz="1800">
                <a:latin typeface="Cambria"/>
              </a:rPr>
              <a:t> for model training and deployment.</a:t>
            </a:r>
          </a:p>
          <a:p>
            <a:pPr marL="1200150" lvl="1" indent="-285750" algn="just"/>
            <a:r>
              <a:rPr lang="en-US" sz="1800" b="1">
                <a:latin typeface="Cambria"/>
              </a:rPr>
              <a:t>Algorithm</a:t>
            </a:r>
            <a:r>
              <a:rPr lang="en-US" sz="1800">
                <a:latin typeface="Cambria"/>
              </a:rPr>
              <a:t>: CNN (Convolutional Neural Networks) for object recognition and classification.</a:t>
            </a:r>
          </a:p>
          <a:p>
            <a:pPr marL="1200150" lvl="1" indent="-285750" algn="just"/>
            <a:r>
              <a:rPr lang="en-US" sz="1800" b="1">
                <a:latin typeface="Cambria"/>
              </a:rPr>
              <a:t>Data Analytics</a:t>
            </a:r>
            <a:r>
              <a:rPr lang="en-US" sz="1800">
                <a:latin typeface="Cambria"/>
              </a:rPr>
              <a:t>: Pandas, NumPy for historical data analysis.</a:t>
            </a:r>
          </a:p>
          <a:p>
            <a:pPr marL="285750" indent="-285750" algn="just"/>
            <a:r>
              <a:rPr lang="en-US" sz="1800" b="1">
                <a:latin typeface="Cambria"/>
              </a:rPr>
              <a:t>Web/Mobile Application</a:t>
            </a:r>
            <a:r>
              <a:rPr lang="en-US" sz="1800">
                <a:latin typeface="Cambria"/>
              </a:rPr>
              <a:t>:</a:t>
            </a:r>
          </a:p>
          <a:p>
            <a:pPr marL="1200150" lvl="1" indent="-285750" algn="just"/>
            <a:r>
              <a:rPr lang="en-US" sz="1800" b="1">
                <a:latin typeface="Cambria"/>
              </a:rPr>
              <a:t>Front-end</a:t>
            </a:r>
            <a:r>
              <a:rPr lang="en-US" sz="1800">
                <a:latin typeface="Cambria"/>
              </a:rPr>
              <a:t>: React (for web), React Native (for mobile).</a:t>
            </a:r>
          </a:p>
          <a:p>
            <a:pPr marL="1200150" lvl="1" indent="-285750" algn="just"/>
            <a:r>
              <a:rPr lang="en-US" sz="1800" b="1">
                <a:latin typeface="Cambria"/>
              </a:rPr>
              <a:t>Back-end</a:t>
            </a:r>
            <a:r>
              <a:rPr lang="en-US" sz="1800">
                <a:latin typeface="Cambria"/>
              </a:rPr>
              <a:t>: Node.js with Express for API development.</a:t>
            </a:r>
          </a:p>
          <a:p>
            <a:pPr marL="1200150" lvl="1" indent="-285750" algn="just"/>
            <a:r>
              <a:rPr lang="en-US" sz="1800" b="1">
                <a:latin typeface="Cambria"/>
              </a:rPr>
              <a:t>Database</a:t>
            </a:r>
            <a:r>
              <a:rPr lang="en-US" sz="1800">
                <a:latin typeface="Cambria"/>
              </a:rPr>
              <a:t>: MongoDB for queue data storage (historical and real-time).</a:t>
            </a:r>
          </a:p>
          <a:p>
            <a:pPr marL="1200150" lvl="1" indent="-285750" algn="just"/>
            <a:r>
              <a:rPr lang="en-US" sz="1800" b="1">
                <a:latin typeface="Cambria"/>
              </a:rPr>
              <a:t>Hosting</a:t>
            </a:r>
            <a:r>
              <a:rPr lang="en-US" sz="1800">
                <a:latin typeface="Cambria"/>
              </a:rPr>
              <a:t>: AWS/GCP/ for scalable cloud hosting.</a:t>
            </a:r>
          </a:p>
          <a:p>
            <a:pPr marL="1200150" lvl="1" indent="-285750" algn="just"/>
            <a:r>
              <a:rPr lang="en-US" sz="1800" b="1">
                <a:latin typeface="Cambria"/>
              </a:rPr>
              <a:t>API</a:t>
            </a:r>
            <a:r>
              <a:rPr lang="en-US" sz="1800">
                <a:latin typeface="Cambria"/>
              </a:rPr>
              <a:t>: OpenCV API for real-time video analysis.</a:t>
            </a:r>
          </a:p>
          <a:p>
            <a:pPr marL="285750" indent="-285750" algn="just"/>
            <a:r>
              <a:rPr lang="en-US" sz="1800" b="1">
                <a:latin typeface="Cambria"/>
              </a:rPr>
              <a:t>Communication</a:t>
            </a:r>
            <a:r>
              <a:rPr lang="en-US" sz="1800">
                <a:latin typeface="Cambria"/>
              </a:rPr>
              <a:t>:</a:t>
            </a:r>
          </a:p>
          <a:p>
            <a:pPr marL="1200150" lvl="1" indent="-285750" algn="just"/>
            <a:r>
              <a:rPr lang="en-US" sz="1800" b="1">
                <a:latin typeface="Cambria"/>
              </a:rPr>
              <a:t>Socket.io</a:t>
            </a:r>
            <a:r>
              <a:rPr lang="en-US" sz="1800">
                <a:latin typeface="Cambria"/>
              </a:rPr>
              <a:t> for real-time data transfer to the web/mobile app.</a:t>
            </a:r>
          </a:p>
          <a:p>
            <a:pPr marL="342900" lvl="0" indent="-190500" algn="just">
              <a:spcBef>
                <a:spcPts val="0"/>
              </a:spcBef>
              <a:spcAft>
                <a:spcPts val="0"/>
              </a:spcAft>
              <a:buNone/>
            </a:pPr>
            <a:endParaRPr lang="en-US" sz="200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34BE832E-88EE-2780-DCFC-8AF64171951D}"/>
              </a:ext>
            </a:extLst>
          </p:cNvPr>
          <p:cNvSpPr txBox="1"/>
          <p:nvPr/>
        </p:nvSpPr>
        <p:spPr>
          <a:xfrm>
            <a:off x="809352" y="1106532"/>
            <a:ext cx="356616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0000"/>
                </a:solidFill>
                <a:latin typeface="Cambria"/>
              </a:rPr>
              <a:t>Technology Stack</a:t>
            </a:r>
          </a:p>
        </p:txBody>
      </p:sp>
      <p:pic>
        <p:nvPicPr>
          <p:cNvPr id="6" name="Picture 5" descr="React.js Logo History – Design, History and Evolution">
            <a:extLst>
              <a:ext uri="{FF2B5EF4-FFF2-40B4-BE49-F238E27FC236}">
                <a16:creationId xmlns:a16="http://schemas.microsoft.com/office/drawing/2014/main" id="{033C5EFC-96E2-EAAB-C894-353984659C51}"/>
              </a:ext>
            </a:extLst>
          </p:cNvPr>
          <p:cNvPicPr>
            <a:picLocks noChangeAspect="1"/>
          </p:cNvPicPr>
          <p:nvPr/>
        </p:nvPicPr>
        <p:blipFill>
          <a:blip r:embed="rId3"/>
          <a:stretch>
            <a:fillRect/>
          </a:stretch>
        </p:blipFill>
        <p:spPr>
          <a:xfrm>
            <a:off x="10403840" y="3299196"/>
            <a:ext cx="1432559" cy="991127"/>
          </a:xfrm>
          <a:prstGeom prst="rect">
            <a:avLst/>
          </a:prstGeom>
        </p:spPr>
      </p:pic>
      <p:pic>
        <p:nvPicPr>
          <p:cNvPr id="7" name="Picture 6" descr="Node.js">
            <a:extLst>
              <a:ext uri="{FF2B5EF4-FFF2-40B4-BE49-F238E27FC236}">
                <a16:creationId xmlns:a16="http://schemas.microsoft.com/office/drawing/2014/main" id="{D6239A41-A92E-860B-730A-EBA3D3C40D1B}"/>
              </a:ext>
            </a:extLst>
          </p:cNvPr>
          <p:cNvPicPr>
            <a:picLocks noChangeAspect="1"/>
          </p:cNvPicPr>
          <p:nvPr/>
        </p:nvPicPr>
        <p:blipFill>
          <a:blip r:embed="rId4"/>
          <a:stretch>
            <a:fillRect/>
          </a:stretch>
        </p:blipFill>
        <p:spPr>
          <a:xfrm>
            <a:off x="10027920" y="4498854"/>
            <a:ext cx="1452879" cy="887971"/>
          </a:xfrm>
          <a:prstGeom prst="rect">
            <a:avLst/>
          </a:prstGeom>
        </p:spPr>
      </p:pic>
      <p:pic>
        <p:nvPicPr>
          <p:cNvPr id="8" name="Picture 7" descr="MongoDB logo and symbol, meaning, history, PNG">
            <a:extLst>
              <a:ext uri="{FF2B5EF4-FFF2-40B4-BE49-F238E27FC236}">
                <a16:creationId xmlns:a16="http://schemas.microsoft.com/office/drawing/2014/main" id="{FEF122AE-1782-64A0-803D-0725E8343483}"/>
              </a:ext>
            </a:extLst>
          </p:cNvPr>
          <p:cNvPicPr>
            <a:picLocks noChangeAspect="1"/>
          </p:cNvPicPr>
          <p:nvPr/>
        </p:nvPicPr>
        <p:blipFill>
          <a:blip r:embed="rId5"/>
          <a:stretch>
            <a:fillRect/>
          </a:stretch>
        </p:blipFill>
        <p:spPr>
          <a:xfrm>
            <a:off x="9448800" y="5193030"/>
            <a:ext cx="2032000" cy="1267460"/>
          </a:xfrm>
          <a:prstGeom prst="rect">
            <a:avLst/>
          </a:prstGeom>
        </p:spPr>
      </p:pic>
      <p:pic>
        <p:nvPicPr>
          <p:cNvPr id="9" name="Picture 8" descr="A logo with a red hat and black text&#10;&#10;Description automatically generated">
            <a:extLst>
              <a:ext uri="{FF2B5EF4-FFF2-40B4-BE49-F238E27FC236}">
                <a16:creationId xmlns:a16="http://schemas.microsoft.com/office/drawing/2014/main" id="{413DACB8-05A3-2EDA-F9C3-75305518F949}"/>
              </a:ext>
            </a:extLst>
          </p:cNvPr>
          <p:cNvPicPr>
            <a:picLocks noChangeAspect="1"/>
          </p:cNvPicPr>
          <p:nvPr/>
        </p:nvPicPr>
        <p:blipFill>
          <a:blip r:embed="rId6"/>
          <a:stretch>
            <a:fillRect/>
          </a:stretch>
        </p:blipFill>
        <p:spPr>
          <a:xfrm>
            <a:off x="8358505" y="875982"/>
            <a:ext cx="3663950" cy="1367155"/>
          </a:xfrm>
          <a:prstGeom prst="rect">
            <a:avLst/>
          </a:prstGeom>
        </p:spPr>
      </p:pic>
      <p:pic>
        <p:nvPicPr>
          <p:cNvPr id="10" name="Picture 9" descr="File:NumPy logo 2020.svg - Wikipedia">
            <a:extLst>
              <a:ext uri="{FF2B5EF4-FFF2-40B4-BE49-F238E27FC236}">
                <a16:creationId xmlns:a16="http://schemas.microsoft.com/office/drawing/2014/main" id="{AEBD6E99-86F9-A96E-C53D-CC69262C90D3}"/>
              </a:ext>
            </a:extLst>
          </p:cNvPr>
          <p:cNvPicPr>
            <a:picLocks noChangeAspect="1"/>
          </p:cNvPicPr>
          <p:nvPr/>
        </p:nvPicPr>
        <p:blipFill>
          <a:blip r:embed="rId7"/>
          <a:stretch>
            <a:fillRect/>
          </a:stretch>
        </p:blipFill>
        <p:spPr>
          <a:xfrm>
            <a:off x="10027921" y="1714232"/>
            <a:ext cx="1859278" cy="838735"/>
          </a:xfrm>
          <a:prstGeom prst="rect">
            <a:avLst/>
          </a:prstGeom>
        </p:spPr>
      </p:pic>
      <p:pic>
        <p:nvPicPr>
          <p:cNvPr id="11" name="Picture 10" descr="pandas - NumFOCUS">
            <a:extLst>
              <a:ext uri="{FF2B5EF4-FFF2-40B4-BE49-F238E27FC236}">
                <a16:creationId xmlns:a16="http://schemas.microsoft.com/office/drawing/2014/main" id="{6E6176A8-AAB8-6377-13E3-908D45509050}"/>
              </a:ext>
            </a:extLst>
          </p:cNvPr>
          <p:cNvPicPr>
            <a:picLocks noChangeAspect="1"/>
          </p:cNvPicPr>
          <p:nvPr/>
        </p:nvPicPr>
        <p:blipFill>
          <a:blip r:embed="rId8"/>
          <a:stretch>
            <a:fillRect/>
          </a:stretch>
        </p:blipFill>
        <p:spPr>
          <a:xfrm>
            <a:off x="9387840" y="2656840"/>
            <a:ext cx="1270000" cy="1280160"/>
          </a:xfrm>
          <a:prstGeom prst="rect">
            <a:avLst/>
          </a:prstGeom>
        </p:spPr>
      </p:pic>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a:solidFill>
                  <a:schemeClr val="bg2">
                    <a:lumMod val="76000"/>
                  </a:schemeClr>
                </a:solidFill>
                <a:latin typeface="Cambria"/>
                <a:ea typeface="Cambria"/>
              </a:rPr>
              <a:t>Analysis of Problem Statement </a:t>
            </a:r>
            <a:r>
              <a:rPr lang="en-US" sz="2000">
                <a:solidFill>
                  <a:schemeClr val="bg2">
                    <a:lumMod val="76000"/>
                  </a:schemeClr>
                </a:solidFill>
                <a:latin typeface="Cambria"/>
                <a:ea typeface="Cambria"/>
              </a:rPr>
              <a:t>(contd...)</a:t>
            </a:r>
            <a:endParaRPr lang="en-US">
              <a:solidFill>
                <a:schemeClr val="bg2">
                  <a:lumMod val="76000"/>
                </a:schemeClr>
              </a:solidFill>
              <a:latin typeface="Cambria"/>
              <a:ea typeface="Cambria"/>
            </a:endParaRPr>
          </a:p>
        </p:txBody>
      </p:sp>
      <p:sp>
        <p:nvSpPr>
          <p:cNvPr id="2" name="Text Placeholder 1">
            <a:extLst>
              <a:ext uri="{FF2B5EF4-FFF2-40B4-BE49-F238E27FC236}">
                <a16:creationId xmlns:a16="http://schemas.microsoft.com/office/drawing/2014/main" id="{E549B1A8-94AD-B6AF-D67A-FBB2CA3D8A40}"/>
              </a:ext>
            </a:extLst>
          </p:cNvPr>
          <p:cNvSpPr>
            <a:spLocks noGrp="1"/>
          </p:cNvSpPr>
          <p:nvPr>
            <p:ph type="body" idx="2"/>
          </p:nvPr>
        </p:nvSpPr>
        <p:spPr>
          <a:xfrm>
            <a:off x="6146800" y="1173483"/>
            <a:ext cx="5902860" cy="4526100"/>
          </a:xfrm>
        </p:spPr>
        <p:txBody>
          <a:bodyPr spcFirstLastPara="1" wrap="square" lIns="91425" tIns="45700" rIns="91425" bIns="45700" anchor="t" anchorCtr="0">
            <a:noAutofit/>
          </a:bodyPr>
          <a:lstStyle/>
          <a:p>
            <a:pPr marL="50800" indent="0" algn="ctr">
              <a:buNone/>
            </a:pPr>
            <a:r>
              <a:rPr lang="en-US" sz="2400" b="1">
                <a:solidFill>
                  <a:srgbClr val="FF0000"/>
                </a:solidFill>
                <a:latin typeface="Cambria"/>
              </a:rPr>
              <a:t>Software Requirements</a:t>
            </a:r>
            <a:endParaRPr lang="en-US"/>
          </a:p>
          <a:p>
            <a:r>
              <a:rPr lang="en-US" sz="1800" b="1">
                <a:latin typeface="Cambria"/>
              </a:rPr>
              <a:t>Operating System</a:t>
            </a:r>
            <a:r>
              <a:rPr lang="en-US" sz="1800">
                <a:latin typeface="Cambria"/>
              </a:rPr>
              <a:t>: Windows based system  for better hardware compatibility.</a:t>
            </a:r>
          </a:p>
          <a:p>
            <a:r>
              <a:rPr lang="en-US" sz="1800" b="1">
                <a:latin typeface="Cambria"/>
              </a:rPr>
              <a:t>Development Environment</a:t>
            </a:r>
            <a:r>
              <a:rPr lang="en-US" sz="1800">
                <a:latin typeface="Cambria"/>
              </a:rPr>
              <a:t>:</a:t>
            </a:r>
          </a:p>
          <a:p>
            <a:pPr lvl="1"/>
            <a:r>
              <a:rPr lang="en-US" sz="1800">
                <a:latin typeface="Cambria"/>
              </a:rPr>
              <a:t>Python 3.x for building machine learning models.</a:t>
            </a:r>
          </a:p>
          <a:p>
            <a:pPr lvl="1"/>
            <a:r>
              <a:rPr lang="en-US" sz="1800">
                <a:latin typeface="Cambria"/>
              </a:rPr>
              <a:t>VS Code or PyCharm as the development IDE.</a:t>
            </a:r>
          </a:p>
          <a:p>
            <a:r>
              <a:rPr lang="en-US" sz="1800" b="1">
                <a:latin typeface="Cambria"/>
              </a:rPr>
              <a:t>Machine Learning Libraries</a:t>
            </a:r>
            <a:r>
              <a:rPr lang="en-US" sz="1800">
                <a:latin typeface="Cambria"/>
              </a:rPr>
              <a:t>: TensorFlow, </a:t>
            </a:r>
            <a:r>
              <a:rPr lang="en-US" sz="1800" err="1">
                <a:latin typeface="Cambria"/>
              </a:rPr>
              <a:t>PyTorch</a:t>
            </a:r>
            <a:r>
              <a:rPr lang="en-US" sz="1800">
                <a:latin typeface="Cambria"/>
              </a:rPr>
              <a:t>, OpenCV for real-time video analysis.</a:t>
            </a:r>
          </a:p>
          <a:p>
            <a:r>
              <a:rPr lang="en-US" sz="1800" b="1">
                <a:latin typeface="Cambria"/>
              </a:rPr>
              <a:t>Database Management System</a:t>
            </a:r>
            <a:r>
              <a:rPr lang="en-US" sz="1800">
                <a:latin typeface="Cambria"/>
              </a:rPr>
              <a:t>: MongoDB for queue data storage and analytics.</a:t>
            </a:r>
          </a:p>
          <a:p>
            <a:r>
              <a:rPr lang="en-US" sz="1800" b="1">
                <a:latin typeface="Cambria"/>
              </a:rPr>
              <a:t>Web/Mobile Development Tools</a:t>
            </a:r>
            <a:r>
              <a:rPr lang="en-US" sz="1800">
                <a:latin typeface="Cambria"/>
              </a:rPr>
              <a:t>: React, React Native, Node.js, Express.js.</a:t>
            </a:r>
          </a:p>
          <a:p>
            <a:endParaRPr lang="en-US"/>
          </a:p>
        </p:txBody>
      </p:sp>
      <p:sp>
        <p:nvSpPr>
          <p:cNvPr id="4" name="Text Placeholder 3">
            <a:extLst>
              <a:ext uri="{FF2B5EF4-FFF2-40B4-BE49-F238E27FC236}">
                <a16:creationId xmlns:a16="http://schemas.microsoft.com/office/drawing/2014/main" id="{C78F2251-DD3A-0C89-EA57-0F3E32EAEE87}"/>
              </a:ext>
            </a:extLst>
          </p:cNvPr>
          <p:cNvSpPr>
            <a:spLocks noGrp="1"/>
          </p:cNvSpPr>
          <p:nvPr>
            <p:ph type="body" idx="1"/>
          </p:nvPr>
        </p:nvSpPr>
        <p:spPr>
          <a:xfrm>
            <a:off x="0" y="1173483"/>
            <a:ext cx="6299100" cy="5166180"/>
          </a:xfrm>
        </p:spPr>
        <p:txBody>
          <a:bodyPr spcFirstLastPara="1" wrap="square" lIns="91425" tIns="45700" rIns="91425" bIns="45700" anchor="t" anchorCtr="0">
            <a:noAutofit/>
          </a:bodyPr>
          <a:lstStyle/>
          <a:p>
            <a:pPr marL="50800" indent="0" algn="ctr">
              <a:buNone/>
            </a:pPr>
            <a:r>
              <a:rPr lang="en-US" sz="2400" b="1">
                <a:solidFill>
                  <a:srgbClr val="FF0000"/>
                </a:solidFill>
                <a:latin typeface="Cambria"/>
              </a:rPr>
              <a:t>Hardware Requirements</a:t>
            </a:r>
            <a:endParaRPr lang="en-US"/>
          </a:p>
          <a:p>
            <a:r>
              <a:rPr lang="en-US" sz="1800" b="1">
                <a:latin typeface="Cambria"/>
              </a:rPr>
              <a:t>Security Cameras</a:t>
            </a:r>
            <a:r>
              <a:rPr lang="en-US" sz="1800">
                <a:latin typeface="Cambria"/>
              </a:rPr>
              <a:t>:</a:t>
            </a:r>
          </a:p>
          <a:p>
            <a:pPr lvl="1"/>
            <a:r>
              <a:rPr lang="en-US" sz="1800">
                <a:latin typeface="Cambria"/>
              </a:rPr>
              <a:t>High-definition IP cameras with 1080p or higher resolution for clear object detection.</a:t>
            </a:r>
          </a:p>
          <a:p>
            <a:pPr lvl="1"/>
            <a:r>
              <a:rPr lang="en-US" sz="1800">
                <a:latin typeface="Cambria"/>
              </a:rPr>
              <a:t>Wide-angle lens to cover a larger queue area.</a:t>
            </a:r>
          </a:p>
          <a:p>
            <a:r>
              <a:rPr lang="en-US" sz="1800" b="1">
                <a:latin typeface="Cambria"/>
              </a:rPr>
              <a:t>Processing Unit</a:t>
            </a:r>
            <a:r>
              <a:rPr lang="en-US" sz="1800">
                <a:latin typeface="Cambria"/>
              </a:rPr>
              <a:t>:</a:t>
            </a:r>
          </a:p>
          <a:p>
            <a:pPr lvl="1"/>
            <a:r>
              <a:rPr lang="en-US" sz="1800" b="1">
                <a:latin typeface="Cambria"/>
              </a:rPr>
              <a:t>GPU</a:t>
            </a:r>
            <a:r>
              <a:rPr lang="en-US" sz="1800">
                <a:latin typeface="Cambria"/>
              </a:rPr>
              <a:t>: Nvidia GTX1650 or equivalent for processing video streams in real time.</a:t>
            </a:r>
          </a:p>
          <a:p>
            <a:pPr lvl="1"/>
            <a:r>
              <a:rPr lang="en-US" sz="1800" b="1">
                <a:latin typeface="Cambria"/>
              </a:rPr>
              <a:t>CPU</a:t>
            </a:r>
            <a:r>
              <a:rPr lang="en-US" sz="1800">
                <a:latin typeface="Cambria"/>
              </a:rPr>
              <a:t>: Intel Core i5 or equivalent for general processing.</a:t>
            </a:r>
          </a:p>
          <a:p>
            <a:r>
              <a:rPr lang="en-US" sz="1800" b="1">
                <a:latin typeface="Cambria"/>
              </a:rPr>
              <a:t>Storage</a:t>
            </a:r>
            <a:r>
              <a:rPr lang="en-US" sz="1800">
                <a:latin typeface="Cambria"/>
              </a:rPr>
              <a:t>:</a:t>
            </a:r>
          </a:p>
          <a:p>
            <a:pPr lvl="1"/>
            <a:r>
              <a:rPr lang="en-US" sz="1800" b="1">
                <a:latin typeface="Cambria"/>
              </a:rPr>
              <a:t>Local Storage</a:t>
            </a:r>
            <a:r>
              <a:rPr lang="en-US" sz="1800">
                <a:latin typeface="Cambria"/>
              </a:rPr>
              <a:t>: SSD for immediate data storage.</a:t>
            </a:r>
          </a:p>
          <a:p>
            <a:endParaRPr lang="en-US"/>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Timeline of the Project (Gantt Chart)</a:t>
            </a:r>
            <a:endParaRPr>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3E944361-DEEB-6C9B-58CA-E2DD4133FC1E}"/>
              </a:ext>
            </a:extLst>
          </p:cNvPr>
          <p:cNvPicPr>
            <a:picLocks noChangeAspect="1"/>
          </p:cNvPicPr>
          <p:nvPr/>
        </p:nvPicPr>
        <p:blipFill>
          <a:blip r:embed="rId3"/>
          <a:stretch>
            <a:fillRect/>
          </a:stretch>
        </p:blipFill>
        <p:spPr>
          <a:xfrm>
            <a:off x="807390" y="1135239"/>
            <a:ext cx="10671294" cy="496381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latin typeface="Cambria" panose="02040503050406030204" pitchFamily="18" charset="0"/>
                <a:ea typeface="Cambria" panose="02040503050406030204" pitchFamily="18" charset="0"/>
              </a:rPr>
              <a:t>References (IEEE Paper format)</a:t>
            </a:r>
            <a:endParaRPr>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a:buFont typeface="Arial" panose="05000000000000000000" pitchFamily="2" charset="2"/>
              <a:buChar char="•"/>
            </a:pPr>
            <a:r>
              <a:rPr lang="en-US">
                <a:latin typeface="Cambria"/>
              </a:rPr>
              <a:t>Z.-Q. Zhao, P. Zheng, S.-T. Xu, and X. Wu, "Object Detection with Deep Learning: A Review," </a:t>
            </a:r>
            <a:r>
              <a:rPr lang="en-US" i="1" err="1">
                <a:latin typeface="Cambria"/>
              </a:rPr>
              <a:t>arXiv</a:t>
            </a:r>
            <a:r>
              <a:rPr lang="en-US">
                <a:latin typeface="Cambria"/>
              </a:rPr>
              <a:t>, 2019. [Online]. Available: </a:t>
            </a:r>
            <a:r>
              <a:rPr lang="en-US">
                <a:latin typeface="Cambria"/>
                <a:hlinkClick r:id="rId3"/>
              </a:rPr>
              <a:t>https://doi.org/10.48550/arXiv.1909.04150</a:t>
            </a:r>
            <a:r>
              <a:rPr lang="en-US">
                <a:latin typeface="Cambria"/>
              </a:rPr>
              <a:t>.</a:t>
            </a:r>
            <a:endParaRPr lang="en-US">
              <a:latin typeface="Cambria"/>
              <a:ea typeface="Cambria" panose="02040503050406030204" pitchFamily="18" charset="0"/>
            </a:endParaRPr>
          </a:p>
          <a:p>
            <a:pPr>
              <a:buFont typeface="Arial" panose="05000000000000000000" pitchFamily="2" charset="2"/>
              <a:buChar char="•"/>
            </a:pPr>
            <a:endParaRPr lang="en-US">
              <a:latin typeface="Cambria"/>
            </a:endParaRPr>
          </a:p>
          <a:p>
            <a:pPr>
              <a:buFont typeface="Arial" panose="05000000000000000000" pitchFamily="2" charset="2"/>
              <a:buChar char="•"/>
            </a:pPr>
            <a:r>
              <a:rPr lang="en-US">
                <a:latin typeface="Cambria"/>
              </a:rPr>
              <a:t>G. S. </a:t>
            </a:r>
            <a:r>
              <a:rPr lang="en-US" err="1">
                <a:latin typeface="Cambria"/>
              </a:rPr>
              <a:t>Maraslidis</a:t>
            </a:r>
            <a:r>
              <a:rPr lang="en-US">
                <a:latin typeface="Cambria"/>
              </a:rPr>
              <a:t>, L. </a:t>
            </a:r>
            <a:r>
              <a:rPr lang="en-US" err="1">
                <a:latin typeface="Cambria"/>
              </a:rPr>
              <a:t>Moysis</a:t>
            </a:r>
            <a:r>
              <a:rPr lang="en-US">
                <a:latin typeface="Cambria"/>
              </a:rPr>
              <a:t>, and G. F. </a:t>
            </a:r>
            <a:r>
              <a:rPr lang="en-US" err="1">
                <a:latin typeface="Cambria"/>
              </a:rPr>
              <a:t>Fragulis</a:t>
            </a:r>
            <a:r>
              <a:rPr lang="en-US">
                <a:latin typeface="Cambria"/>
              </a:rPr>
              <a:t>, "A Review of Machine Learning and Deep Learning for Object Detection, Semantic Segmentation, and Human Action Recognition in Machine and Robotic Vision," </a:t>
            </a:r>
            <a:r>
              <a:rPr lang="en-US" i="1">
                <a:latin typeface="Cambria"/>
              </a:rPr>
              <a:t>Technologies</a:t>
            </a:r>
            <a:r>
              <a:rPr lang="en-US">
                <a:latin typeface="Cambria"/>
              </a:rPr>
              <a:t>, vol. 12, no. 2, p. 15, 2024. [Online]. Available: </a:t>
            </a:r>
            <a:r>
              <a:rPr lang="en-US">
                <a:latin typeface="Cambria"/>
                <a:hlinkClick r:id="rId4"/>
              </a:rPr>
              <a:t>https://doi.org/10.3390/technologies12020015</a:t>
            </a:r>
            <a:r>
              <a:rPr lang="en-US">
                <a:latin typeface="Cambria"/>
              </a:rPr>
              <a:t>.</a:t>
            </a:r>
          </a:p>
          <a:p>
            <a:pPr marL="495300" indent="-342900">
              <a:spcBef>
                <a:spcPts val="0"/>
              </a:spcBef>
              <a:buFont typeface="Wingdings" panose="05000000000000000000" pitchFamily="2" charset="2"/>
              <a:buChar char="Ø"/>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Bioinformatics</vt:lpstr>
      <vt:lpstr>Security camera powered with Machine Learning for people detection for queue Data Analytics</vt:lpstr>
      <vt:lpstr>Content</vt:lpstr>
      <vt:lpstr>Problem Statement Number: PSCS137</vt:lpstr>
      <vt:lpstr>Github Link</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revision>1</cp:revision>
  <dcterms:modified xsi:type="dcterms:W3CDTF">2024-09-16T15:05:22Z</dcterms:modified>
</cp:coreProperties>
</file>