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B69592-045F-4AA7-982A-42FEB07700A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029E80-78D6-4067-AA48-530AF58BE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Context Hooks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By </a:t>
            </a:r>
            <a:r>
              <a:rPr lang="en-US" dirty="0" err="1" smtClean="0"/>
              <a:t>Prabakaran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What is Context Hooks?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Why we are using Context Hooks?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Procedure to use Context Hooks?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Advantages and what type of Problem does the Context Hook going to solve?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Disadvantage and why context hooks are used very rare?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 what type of problem is created while using context hooks?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Question based on Context Hooks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380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Context Hooks?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It is one of the Hooks Concept.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we are using Context Hooks?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To pass the state globally.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Procedure to use Context Hooks?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Step1: Import Create Context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1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useState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createContext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"react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Assign the variable for create context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UserContext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createContext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Use Provider inside return() to pass the data.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UserContext.Provider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value={user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}&gt;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Component2 user={user} /&gt;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UserContext.Provider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to Access the Data in Child Component?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Import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useContext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React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useState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createContext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useContext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} from "react";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Assign the Variable for the context Data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useContext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UserContext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Then we access the data wherever we needed.</a:t>
            </a:r>
          </a:p>
        </p:txBody>
      </p:sp>
    </p:spTree>
    <p:extLst>
      <p:ext uri="{BB962C8B-B14F-4D97-AF65-F5344CB8AC3E}">
        <p14:creationId xmlns:p14="http://schemas.microsoft.com/office/powerpoint/2010/main" val="21335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 and what type of Problem does the Context Hook going to solve?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 can easily access the data wherever we needed.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Passing the data one by one like props. By using Context we can solved this issue.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Disadvantage and why context hooks are used very rare and what type of Proble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 we are facing while using Context hooks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 to Debugging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 the logic to understand in Class component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Difficult to use in Class component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Often Increase the Re render. So, performance will be decreased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251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Context Hooks </vt:lpstr>
      <vt:lpstr>Question based on Context Hooks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Hooks</dc:title>
  <dc:creator>DELL</dc:creator>
  <cp:lastModifiedBy>DELL</cp:lastModifiedBy>
  <cp:revision>4</cp:revision>
  <dcterms:created xsi:type="dcterms:W3CDTF">2022-08-10T00:03:25Z</dcterms:created>
  <dcterms:modified xsi:type="dcterms:W3CDTF">2022-08-10T00:42:22Z</dcterms:modified>
</cp:coreProperties>
</file>