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74" r:id="rId7"/>
    <p:sldId id="268" r:id="rId8"/>
    <p:sldId id="269" r:id="rId9"/>
    <p:sldId id="263" r:id="rId10"/>
    <p:sldId id="270" r:id="rId11"/>
    <p:sldId id="271" r:id="rId12"/>
    <p:sldId id="272" r:id="rId13"/>
    <p:sldId id="275" r:id="rId14"/>
    <p:sldId id="273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E0304A-4515-4ECB-B9C2-487B1D4A0BB5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E7759C-60CB-41E5-927B-25A47CEA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14600"/>
            <a:ext cx="6781800" cy="160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Survey </a:t>
            </a:r>
            <a:r>
              <a:rPr lang="en-US" sz="3200" dirty="0" smtClean="0"/>
              <a:t>Management </a:t>
            </a:r>
            <a:r>
              <a:rPr lang="en-US" sz="3200" dirty="0" smtClean="0"/>
              <a:t>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5257800"/>
            <a:ext cx="5334000" cy="1219200"/>
          </a:xfrm>
        </p:spPr>
        <p:txBody>
          <a:bodyPr>
            <a:noAutofit/>
          </a:bodyPr>
          <a:lstStyle/>
          <a:p>
            <a:r>
              <a:rPr lang="en-US" sz="24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sz="24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y,</a:t>
            </a:r>
          </a:p>
          <a:p>
            <a:r>
              <a:rPr lang="en-US" sz="24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Prabakaran S</a:t>
            </a:r>
            <a:r>
              <a:rPr 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715962"/>
          </a:xfrm>
        </p:spPr>
        <p:txBody>
          <a:bodyPr/>
          <a:lstStyle/>
          <a:p>
            <a:r>
              <a:rPr lang="en-US" dirty="0" smtClean="0"/>
              <a:t>Surveyor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5178552"/>
          </a:xfrm>
        </p:spPr>
        <p:txBody>
          <a:bodyPr/>
          <a:lstStyle/>
          <a:p>
            <a:r>
              <a:rPr lang="en-US" dirty="0" smtClean="0"/>
              <a:t>Login to the system using his/her credentials.</a:t>
            </a:r>
          </a:p>
          <a:p>
            <a:r>
              <a:rPr lang="en-US" dirty="0" smtClean="0"/>
              <a:t>Create the survey details by filling the form fields of survey id ,survey title, description and questions.</a:t>
            </a:r>
          </a:p>
          <a:p>
            <a:r>
              <a:rPr lang="en-US" dirty="0" smtClean="0"/>
              <a:t>Distribute the existing survey to the list of existing respondents.</a:t>
            </a:r>
          </a:p>
          <a:p>
            <a:r>
              <a:rPr lang="en-US" dirty="0" smtClean="0"/>
              <a:t>Edit the survey details like description and questions based on survey id only if when the survey is not distributed.</a:t>
            </a:r>
          </a:p>
          <a:p>
            <a:r>
              <a:rPr lang="en-US" dirty="0" smtClean="0"/>
              <a:t>It able to do delete and view particular survey based on survey id.</a:t>
            </a:r>
          </a:p>
          <a:p>
            <a:r>
              <a:rPr lang="en-US" dirty="0" smtClean="0"/>
              <a:t>Review the distributed survey responses.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715962"/>
          </a:xfrm>
        </p:spPr>
        <p:txBody>
          <a:bodyPr/>
          <a:lstStyle/>
          <a:p>
            <a:r>
              <a:rPr lang="en-US" dirty="0" smtClean="0"/>
              <a:t>Respondent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/>
          <a:lstStyle/>
          <a:p>
            <a:r>
              <a:rPr lang="en-US" dirty="0" smtClean="0"/>
              <a:t>Login into the system using his/her credentials.</a:t>
            </a:r>
          </a:p>
          <a:p>
            <a:r>
              <a:rPr lang="en-US" dirty="0" smtClean="0"/>
              <a:t>Respondent for the particular survey by answering the survey questionnaires from the list.</a:t>
            </a:r>
          </a:p>
          <a:p>
            <a:r>
              <a:rPr lang="en-US" dirty="0" smtClean="0"/>
              <a:t>View all the responses of the survey.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868362"/>
          </a:xfrm>
        </p:spPr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US" dirty="0" smtClean="0"/>
              <a:t>Login to the system by using his/her credentials.</a:t>
            </a:r>
          </a:p>
          <a:p>
            <a:r>
              <a:rPr lang="en-US" dirty="0" smtClean="0"/>
              <a:t>Admin can add surveyor and respondent details as well as able to do all activities of both surveyor and respondents.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797552"/>
          </a:xfrm>
        </p:spPr>
        <p:txBody>
          <a:bodyPr/>
          <a:lstStyle/>
          <a:p>
            <a:r>
              <a:rPr lang="en-US" dirty="0" smtClean="0"/>
              <a:t>This application helps in conducting the survey  anytime, anywhere.</a:t>
            </a:r>
          </a:p>
          <a:p>
            <a:r>
              <a:rPr lang="en-US" dirty="0" smtClean="0"/>
              <a:t>Hence the process of this application is to be automated.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600200"/>
            <a:ext cx="6781800" cy="48737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u="sng" dirty="0" smtClean="0">
                <a:hlinkClick r:id="rId2"/>
              </a:rPr>
              <a:t>www.youtube.com</a:t>
            </a:r>
            <a:endParaRPr lang="en-US" u="sng" dirty="0" smtClean="0"/>
          </a:p>
          <a:p>
            <a:pPr>
              <a:buFont typeface="Arial" pitchFamily="34" charset="0"/>
              <a:buChar char="•"/>
            </a:pPr>
            <a:r>
              <a:rPr lang="en-US" u="sng" dirty="0" smtClean="0">
                <a:hlinkClick r:id="rId3"/>
              </a:rPr>
              <a:t>www.w3schools.com</a:t>
            </a:r>
            <a:endParaRPr lang="en-US" u="sng" dirty="0" smtClean="0"/>
          </a:p>
          <a:p>
            <a:pPr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FF0000"/>
                </a:solidFill>
              </a:rPr>
              <a:t>www.stackoverflow.com</a:t>
            </a:r>
          </a:p>
          <a:p>
            <a:pPr>
              <a:buFont typeface="Arial" pitchFamily="34" charset="0"/>
              <a:buChar char="•"/>
            </a:pPr>
            <a:endParaRPr lang="en-US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2971800"/>
            <a:ext cx="4572000" cy="236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/>
              <a:t>Thank you…!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Requirement Specification</a:t>
            </a:r>
            <a:endParaRPr lang="en-US" dirty="0" smtClean="0"/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Process Flow</a:t>
            </a:r>
          </a:p>
          <a:p>
            <a:r>
              <a:rPr lang="en-US" dirty="0" smtClean="0"/>
              <a:t>Modulus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objective is </a:t>
            </a:r>
            <a:r>
              <a:rPr lang="en-US" dirty="0" smtClean="0"/>
              <a:t>aimed to developing  the online </a:t>
            </a:r>
            <a:r>
              <a:rPr lang="en-US" dirty="0" smtClean="0"/>
              <a:t>s</a:t>
            </a:r>
            <a:r>
              <a:rPr lang="en-US" dirty="0" smtClean="0"/>
              <a:t>urvey management </a:t>
            </a:r>
            <a:r>
              <a:rPr lang="en-US" dirty="0" smtClean="0"/>
              <a:t>s</a:t>
            </a:r>
            <a:r>
              <a:rPr lang="en-US" dirty="0" smtClean="0"/>
              <a:t>ystem and hence minimize the errors resulting from manual system operations.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Current system of survey management is manual system or semi automated system. </a:t>
            </a:r>
          </a:p>
          <a:p>
            <a:r>
              <a:rPr lang="en-US" dirty="0" smtClean="0"/>
              <a:t>The manual System is like the paper work in the form of various files and maintains of information in that files is risk involved and difficult process.</a:t>
            </a:r>
          </a:p>
          <a:p>
            <a:r>
              <a:rPr lang="en-US" dirty="0" smtClean="0"/>
              <a:t>The Semi automated System is like Standalone System that makes the single user has to access the system at a time and it does not provide data sharing and </a:t>
            </a:r>
            <a:r>
              <a:rPr lang="en-US" dirty="0" smtClean="0"/>
              <a:t>maintenance is also difficult one.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address the above mentioned drawbacks, we </a:t>
            </a:r>
            <a:r>
              <a:rPr lang="en-US" dirty="0" smtClean="0"/>
              <a:t>proposed the online survey </a:t>
            </a:r>
            <a:r>
              <a:rPr lang="en-US" dirty="0" smtClean="0"/>
              <a:t>management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From that we conduct the survey in accurate and make it be automated.</a:t>
            </a:r>
            <a:endParaRPr lang="en-US" dirty="0" smtClean="0"/>
          </a:p>
          <a:p>
            <a:r>
              <a:rPr lang="en-US" dirty="0" smtClean="0"/>
              <a:t>This system will be less time consuming and more efficient than manual system.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0772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Eclipse: Source code editor for java programming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8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578308" y="990600"/>
          <a:ext cx="2069892" cy="7092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69892"/>
              </a:tblGrid>
              <a:tr h="709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8600" y="3200400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SurveyApp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3600" y="2590800"/>
            <a:ext cx="22098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9800" y="2743200"/>
            <a:ext cx="1981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Surveyor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09800" y="3352800"/>
            <a:ext cx="1981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09800" y="39624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962400" y="762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hape 61"/>
          <p:cNvCxnSpPr>
            <a:stCxn id="33" idx="3"/>
            <a:endCxn id="57" idx="2"/>
          </p:cNvCxnSpPr>
          <p:nvPr/>
        </p:nvCxnSpPr>
        <p:spPr>
          <a:xfrm flipV="1">
            <a:off x="4191000" y="1143000"/>
            <a:ext cx="342900" cy="182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35" idx="3"/>
          </p:cNvCxnSpPr>
          <p:nvPr/>
        </p:nvCxnSpPr>
        <p:spPr>
          <a:xfrm>
            <a:off x="4191000" y="4152900"/>
            <a:ext cx="381000" cy="1028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810000" y="5181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4000" y="152400"/>
            <a:ext cx="22098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486400" y="3048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 Survey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86400" y="7620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</a:t>
            </a:r>
            <a:r>
              <a:rPr lang="en-US" sz="1600" dirty="0" smtClean="0">
                <a:solidFill>
                  <a:schemeClr val="tx1"/>
                </a:solidFill>
              </a:rPr>
              <a:t>U</a:t>
            </a:r>
            <a:r>
              <a:rPr lang="en-US" sz="1600" dirty="0" smtClean="0">
                <a:solidFill>
                  <a:schemeClr val="tx1"/>
                </a:solidFill>
              </a:rPr>
              <a:t>pdate survey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5486400" y="12192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survey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86400" y="16764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survey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86400" y="52578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38800" y="5410200"/>
            <a:ext cx="1828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Respond survey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38800" y="5943600"/>
            <a:ext cx="1828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View  responses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86400" y="21336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survey Responses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hape 97"/>
          <p:cNvCxnSpPr>
            <a:stCxn id="57" idx="0"/>
          </p:cNvCxnSpPr>
          <p:nvPr/>
        </p:nvCxnSpPr>
        <p:spPr>
          <a:xfrm rot="5400000" flipH="1" flipV="1">
            <a:off x="4819650" y="247650"/>
            <a:ext cx="2286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/>
          <p:nvPr/>
        </p:nvCxnSpPr>
        <p:spPr>
          <a:xfrm>
            <a:off x="4572000" y="5562600"/>
            <a:ext cx="914400" cy="381000"/>
          </a:xfrm>
          <a:prstGeom prst="bentConnector3">
            <a:avLst>
              <a:gd name="adj1" fmla="val 24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4" idx="3"/>
          </p:cNvCxnSpPr>
          <p:nvPr/>
        </p:nvCxnSpPr>
        <p:spPr>
          <a:xfrm>
            <a:off x="4191000" y="3581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34000" y="2895600"/>
            <a:ext cx="22098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486400" y="30480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Surveyor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86400" y="35814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Respondent Login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86400" y="41148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surveyor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86400" y="46482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respondent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>
            <a:off x="1828800" y="3429000"/>
            <a:ext cx="304800" cy="762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514600"/>
            <a:ext cx="21336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667000" y="2514600"/>
            <a:ext cx="10668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3009900" y="2705100"/>
            <a:ext cx="304800" cy="990600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2438400"/>
            <a:ext cx="1828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67400" y="2438400"/>
            <a:ext cx="9144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867400" y="3048000"/>
            <a:ext cx="879011" cy="30480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8000" y="2438400"/>
            <a:ext cx="1828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Data access   object(DAO)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85800" y="1524000"/>
            <a:ext cx="2590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(Presentation Layer)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3200" y="1295400"/>
            <a:ext cx="2133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(Logic Layer)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" y="4343400"/>
            <a:ext cx="21336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Factory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Bent-Up Arrow 16"/>
          <p:cNvSpPr/>
          <p:nvPr/>
        </p:nvSpPr>
        <p:spPr>
          <a:xfrm>
            <a:off x="2895600" y="3733800"/>
            <a:ext cx="2286000" cy="1066800"/>
          </a:xfrm>
          <a:prstGeom prst="bentUp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724400" y="4876800"/>
            <a:ext cx="35052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DAO Object Injection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r>
              <a:rPr lang="en-US" dirty="0" smtClean="0"/>
              <a:t>Modulus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4582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basically three types of </a:t>
            </a:r>
            <a:r>
              <a:rPr lang="en-US" dirty="0" smtClean="0"/>
              <a:t>modulus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Surveyor</a:t>
            </a:r>
          </a:p>
          <a:p>
            <a:pPr lvl="1"/>
            <a:r>
              <a:rPr lang="en-US" dirty="0" smtClean="0"/>
              <a:t>Respondent</a:t>
            </a:r>
          </a:p>
          <a:p>
            <a:pPr lvl="1"/>
            <a:r>
              <a:rPr lang="en-US" dirty="0" smtClean="0"/>
              <a:t>Admin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491</TotalTime>
  <Words>420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Survey Management System</vt:lpstr>
      <vt:lpstr>Agenda</vt:lpstr>
      <vt:lpstr>Objective</vt:lpstr>
      <vt:lpstr>Problem Statement</vt:lpstr>
      <vt:lpstr>Proposed System</vt:lpstr>
      <vt:lpstr>Requirement Specification</vt:lpstr>
      <vt:lpstr>Design</vt:lpstr>
      <vt:lpstr>Process Flow</vt:lpstr>
      <vt:lpstr>Modulus </vt:lpstr>
      <vt:lpstr>Surveyor Module</vt:lpstr>
      <vt:lpstr>Respondent module</vt:lpstr>
      <vt:lpstr>Admin Module</vt:lpstr>
      <vt:lpstr>Conclusion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Management System Application Development</dc:title>
  <dc:creator>Prabakaran</dc:creator>
  <cp:lastModifiedBy>Prabakaran</cp:lastModifiedBy>
  <cp:revision>102</cp:revision>
  <dcterms:created xsi:type="dcterms:W3CDTF">2020-05-13T08:21:24Z</dcterms:created>
  <dcterms:modified xsi:type="dcterms:W3CDTF">2020-05-15T04:47:52Z</dcterms:modified>
</cp:coreProperties>
</file>