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dirty="0" sz="2400" lang="en-IN"/>
              <a:t>: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w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P</a:t>
            </a:r>
            <a:endParaRPr dirty="0" sz="2400" lang="en-US"/>
          </a:p>
          <a:p>
            <a:r>
              <a:rPr dirty="0" sz="2400" lang="en-US"/>
              <a:t>REGISTER NO		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</a:t>
            </a:r>
            <a:r>
              <a:rPr dirty="0" sz="2400" lang="en-IN"/>
              <a:t>) 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2024-03-29T04:07:22Z</dcterms:created>
  <dcterms:modified xsi:type="dcterms:W3CDTF">2024-09-12T07:28:05Z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5b81df5dcd6442899c3b31520751d27d</vt:lpwstr>
  </property>
</Properties>
</file>