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3CF86-0FCA-4BC5-8B35-F9BB89496B78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E463F-DB31-4A31-AC0D-FC74F0695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40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E463F-DB31-4A31-AC0D-FC74F069514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91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5638-1315-45D0-9A48-F99C64885A13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605E-F0B8-4041-943A-73943FC6B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68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5638-1315-45D0-9A48-F99C64885A13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605E-F0B8-4041-943A-73943FC6B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71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5638-1315-45D0-9A48-F99C64885A13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605E-F0B8-4041-943A-73943FC6B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45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5638-1315-45D0-9A48-F99C64885A13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605E-F0B8-4041-943A-73943FC6B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34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5638-1315-45D0-9A48-F99C64885A13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605E-F0B8-4041-943A-73943FC6B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39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5638-1315-45D0-9A48-F99C64885A13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605E-F0B8-4041-943A-73943FC6B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05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5638-1315-45D0-9A48-F99C64885A13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605E-F0B8-4041-943A-73943FC6B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59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5638-1315-45D0-9A48-F99C64885A13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605E-F0B8-4041-943A-73943FC6B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93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5638-1315-45D0-9A48-F99C64885A13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605E-F0B8-4041-943A-73943FC6B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22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5638-1315-45D0-9A48-F99C64885A13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605E-F0B8-4041-943A-73943FC6B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07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5638-1315-45D0-9A48-F99C64885A13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1605E-F0B8-4041-943A-73943FC6B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82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95638-1315-45D0-9A48-F99C64885A13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1605E-F0B8-4041-943A-73943FC6B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85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83" y="573206"/>
            <a:ext cx="11842633" cy="2842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EDA – Lending Club Case Study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840036" y="5650174"/>
            <a:ext cx="1864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By,</a:t>
            </a:r>
          </a:p>
          <a:p>
            <a:r>
              <a:rPr lang="en-US" dirty="0" smtClean="0"/>
              <a:t>Srikanth Navuduri</a:t>
            </a:r>
          </a:p>
          <a:p>
            <a:r>
              <a:rPr lang="en-US" dirty="0" smtClean="0"/>
              <a:t>T.S. Prabakaran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40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Data Cleaning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73205" y="1665027"/>
            <a:ext cx="110427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/>
              <a:t>We have removed the column which has only null values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/>
              <a:t>We have removed the column which has only one value (ex:- only zeros 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28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/>
              <a:t>We populate mean value for the missing values for some of the columns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9951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Univariant Analysis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670230" y="897256"/>
            <a:ext cx="88453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using univariant analysis, we analyze the amount field and remove the outlier in the data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Example:-</a:t>
            </a:r>
          </a:p>
          <a:p>
            <a:r>
              <a:rPr lang="en-US" dirty="0" smtClean="0"/>
              <a:t>If we take, loan_amnt field by setting upper limit we treated outlier and normalize the data. </a:t>
            </a:r>
          </a:p>
          <a:p>
            <a:r>
              <a:rPr lang="en-US" dirty="0" smtClean="0"/>
              <a:t>Like wise we have done outlier correction for all the amount fields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" y="3851455"/>
            <a:ext cx="5686425" cy="28765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944" y="3851455"/>
            <a:ext cx="5676900" cy="287655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940" y="2566990"/>
            <a:ext cx="7219950" cy="704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42868" y="3545058"/>
            <a:ext cx="81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Before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915100" y="3482123"/>
            <a:ext cx="67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After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7141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Univariant Analysis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863" y="2643334"/>
            <a:ext cx="5867400" cy="3990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4137" y="830287"/>
            <a:ext cx="81917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using univariant analysis, we analyze the issue_d column and the below inferences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number loan sanctioned in the period</a:t>
            </a:r>
            <a:r>
              <a:rPr lang="en-IN" dirty="0"/>
              <a:t> </a:t>
            </a:r>
            <a:r>
              <a:rPr lang="en-IN" dirty="0" smtClean="0"/>
              <a:t>from May 2011 to Dec 2011.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number of “charged of loan from in this period </a:t>
            </a:r>
            <a:r>
              <a:rPr lang="en-IN" dirty="0" smtClean="0"/>
              <a:t>May 2011 to Dec 2011.</a:t>
            </a:r>
            <a:endParaRPr lang="en-US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35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Bivariate Analysis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50955" y="511485"/>
            <a:ext cx="10596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Bivariate analysis, we working with categorical columns - with loan_status</a:t>
            </a:r>
          </a:p>
          <a:p>
            <a:r>
              <a:rPr lang="en-US" dirty="0" smtClean="0"/>
              <a:t>There are columns with one value across all the rows, ignoring such columns</a:t>
            </a:r>
          </a:p>
          <a:p>
            <a:r>
              <a:rPr lang="en-US" dirty="0" smtClean="0"/>
              <a:t>analyzing them using bar-charts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17" y="1544067"/>
            <a:ext cx="3810146" cy="26165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147" y="4437916"/>
            <a:ext cx="6495333" cy="20843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57" y="1485232"/>
            <a:ext cx="3299605" cy="273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1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167"/>
            <a:ext cx="4610100" cy="344805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Bivariate Analysis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372" y="1148540"/>
            <a:ext cx="7143750" cy="2371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6920" y="4769093"/>
            <a:ext cx="10596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using this analysis we have inferred the below findings.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has 10 years of experience, taking more loan.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loan charged off which term is 60month compared to 36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CA,NY TX, FL are the states where loans given are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07225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Multivariate Analysis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93" y="1794678"/>
            <a:ext cx="7279884" cy="50633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6887" y="662781"/>
            <a:ext cx="1059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Multivariate analysis, we plot heat maps using amount fields, since most of the loan fully paid in the data, we can’t any much interest insights from this plot.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91097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Inferences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65243" y="662781"/>
            <a:ext cx="1144960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Most of loan has sanctioned </a:t>
            </a:r>
            <a:r>
              <a:rPr lang="en-US" sz="2800" dirty="0" smtClean="0"/>
              <a:t>without </a:t>
            </a:r>
            <a:r>
              <a:rPr lang="en-US" sz="2800" dirty="0"/>
              <a:t>proper verifying the </a:t>
            </a:r>
            <a:r>
              <a:rPr lang="en-US" sz="2800" dirty="0" smtClean="0"/>
              <a:t>income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Most loans which sanctioned from May 2011 to Dec 2011 is "Charged Off</a:t>
            </a:r>
            <a:r>
              <a:rPr lang="en-US" sz="2800" dirty="0" smtClean="0"/>
              <a:t>"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Employee </a:t>
            </a:r>
            <a:r>
              <a:rPr lang="en-US" sz="2800" dirty="0"/>
              <a:t>has 10 years of experience, taking more loan</a:t>
            </a:r>
            <a:r>
              <a:rPr lang="en-US" sz="2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Most </a:t>
            </a:r>
            <a:r>
              <a:rPr lang="en-US" sz="2800" dirty="0"/>
              <a:t>of loan charged off which term is 60month compared to 36 </a:t>
            </a:r>
            <a:r>
              <a:rPr lang="en-US" sz="2800" dirty="0" smtClean="0"/>
              <a:t>months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CA,NY </a:t>
            </a:r>
            <a:r>
              <a:rPr lang="en-US" sz="2800" dirty="0"/>
              <a:t>TX, FL are the states where loans given are </a:t>
            </a:r>
            <a:r>
              <a:rPr lang="en-US" sz="2800" dirty="0" smtClean="0"/>
              <a:t>more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5243" y="338796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59543" y="4236478"/>
            <a:ext cx="112588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/>
              <a:t>Since most of loan has sanctioned without proper verifying the income, process needs to tighten there, to avoid financial loss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6801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357</Words>
  <Application>Microsoft Office PowerPoint</Application>
  <PresentationFormat>Widescreen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EDA – Lending Club Case Study</vt:lpstr>
      <vt:lpstr>Data Cleaning</vt:lpstr>
      <vt:lpstr>Univariant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– Lending Club Case Study</dc:title>
  <dc:creator>HP</dc:creator>
  <cp:lastModifiedBy>HP</cp:lastModifiedBy>
  <cp:revision>15</cp:revision>
  <dcterms:created xsi:type="dcterms:W3CDTF">2023-11-06T17:44:07Z</dcterms:created>
  <dcterms:modified xsi:type="dcterms:W3CDTF">2023-11-06T18:26:59Z</dcterms:modified>
</cp:coreProperties>
</file>