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imes New Roman" charset="1" panose="02030502070405020303"/>
      <p:regular r:id="rId21"/>
    </p:embeddedFont>
    <p:embeddedFont>
      <p:font typeface="Arimo Bold" charset="1" panose="020B0704020202020204"/>
      <p:regular r:id="rId22"/>
    </p:embeddedFont>
    <p:embeddedFont>
      <p:font typeface="Arimo" charset="1" panose="020B0604020202020204"/>
      <p:regular r:id="rId23"/>
    </p:embeddedFont>
    <p:embeddedFont>
      <p:font typeface="Trebuchet MS" charset="1" panose="020B0603020202020204"/>
      <p:regular r:id="rId24"/>
    </p:embeddedFont>
    <p:embeddedFont>
      <p:font typeface="Cooper BT Bold" charset="1" panose="0208080404030B0204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4.jpeg" Type="http://schemas.openxmlformats.org/officeDocument/2006/relationships/image"/><Relationship Id="rId7" Target="../media/image15.jpeg" Type="http://schemas.openxmlformats.org/officeDocument/2006/relationships/image"/><Relationship Id="rId8" Target="../media/image16.jpeg" Type="http://schemas.openxmlformats.org/officeDocument/2006/relationships/image"/><Relationship Id="rId9" Target="../media/image1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6551"/>
            <a:ext cx="1422397" cy="10417035"/>
          </a:xfrm>
          <a:custGeom>
            <a:avLst/>
            <a:gdLst/>
            <a:ahLst/>
            <a:cxnLst/>
            <a:rect r="r" b="b" t="t" l="l"/>
            <a:pathLst>
              <a:path h="10417035" w="1422397">
                <a:moveTo>
                  <a:pt x="0" y="0"/>
                </a:moveTo>
                <a:lnTo>
                  <a:pt x="1422397" y="0"/>
                </a:lnTo>
                <a:lnTo>
                  <a:pt x="1422397" y="10417035"/>
                </a:lnTo>
                <a:lnTo>
                  <a:pt x="0" y="10417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8844" cy="10420093"/>
          </a:xfrm>
          <a:custGeom>
            <a:avLst/>
            <a:gdLst/>
            <a:ahLst/>
            <a:cxnLst/>
            <a:rect r="r" b="b" t="t" l="l"/>
            <a:pathLst>
              <a:path h="10420093" w="7288844">
                <a:moveTo>
                  <a:pt x="0" y="0"/>
                </a:moveTo>
                <a:lnTo>
                  <a:pt x="7288845" y="0"/>
                </a:lnTo>
                <a:lnTo>
                  <a:pt x="7288845" y="10420093"/>
                </a:lnTo>
                <a:lnTo>
                  <a:pt x="0" y="10420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27234" y="775097"/>
            <a:ext cx="12284335" cy="304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7"/>
              </a:lnSpc>
            </a:pPr>
            <a:r>
              <a:rPr lang="en-US" sz="5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ADemonstration Of TextInput And Validation With Android Compose </a:t>
            </a:r>
          </a:p>
          <a:p>
            <a:pPr algn="ctr">
              <a:lnSpc>
                <a:spcPts val="6495"/>
              </a:lnSpc>
            </a:pPr>
            <a:r>
              <a:rPr lang="en-US" sz="46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Title:Android Application Development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33739" y="4072157"/>
            <a:ext cx="2376868" cy="897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75"/>
              </a:lnSpc>
            </a:pPr>
            <a:r>
              <a:rPr lang="en-US" sz="48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NM_ID: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3398" y="5506993"/>
            <a:ext cx="4257351" cy="92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5"/>
              </a:lnSpc>
            </a:pPr>
            <a:r>
              <a:rPr lang="en-US" sz="50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01431" y="6367710"/>
            <a:ext cx="3217135" cy="699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8"/>
              </a:lnSpc>
            </a:pPr>
            <a:r>
              <a:rPr lang="en-US" sz="4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Kirthick raj V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91189" y="6996360"/>
            <a:ext cx="3105607" cy="195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8"/>
              </a:lnSpc>
            </a:pPr>
            <a:r>
              <a:rPr lang="en-US" sz="4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Prabakar V Abinesh S S Praveen raj V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47720" y="8910885"/>
            <a:ext cx="2261683" cy="699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8"/>
              </a:lnSpc>
            </a:pPr>
            <a:r>
              <a:rPr lang="en-US" sz="4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Sathish 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39652"/>
            <a:ext cx="5697960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 LoginActivity : ComponentActivity() 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82552"/>
            <a:ext cx="10000802" cy="480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@Composable fun LoginScreen(context: Context, databaseHelper: UserDatabaseHelper)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0677" y="682552"/>
            <a:ext cx="7603531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private lateinit var databaseHelper: UserDatabaseHelper override fun onCreate(savedInstanceState: Bundle?)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2512" y="1368352"/>
            <a:ext cx="5832777" cy="103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super.onCreate(savedInstanceState) databaseHelper = UserDatabaseHelper(this) setContent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36314" y="2739952"/>
            <a:ext cx="4597784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LoginScreen(this, databaseHelper)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2512" y="3425752"/>
            <a:ext cx="10937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0677" y="3768652"/>
            <a:ext cx="10937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826052"/>
            <a:ext cx="89745" cy="4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0677" y="5826052"/>
            <a:ext cx="6679759" cy="171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 username by remember { mutableStateOf("") } var password by remember { mutableStateOf("") } var error by remember { mutableStateOf("") } Column(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2512" y="7540552"/>
            <a:ext cx="7876651" cy="103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modifier = Modifier.fillMaxSize().background(Color.White), horizontalAlignment = Alignment.CenterHorizontally, verticalArrangement = Arrangement.Center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0677" y="8569252"/>
            <a:ext cx="308467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{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32512" y="9255052"/>
            <a:ext cx="10538317" cy="103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Image(painterResource(id = R.drawable.survey_login), contentDescription = "") Text(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2573" y="21355"/>
            <a:ext cx="5684139" cy="240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fontSize = 36.sp,  fontWeight = FontWeight.ExtraBold,  fontFamily = FontFamily.Cursive,  color = Color(0xFF25b897),  text = "Login"  )  Spacer(modifier = Modifier.height(10.dp))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2573" y="3107455"/>
            <a:ext cx="1549117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TextField(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2573" y="3450355"/>
            <a:ext cx="89745" cy="68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28362" y="3450355"/>
            <a:ext cx="4711370" cy="137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value = username, onValueChange = { username = it }, label = { Text("Username") }, modifier = Modifier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80187" y="4821955"/>
            <a:ext cx="2133181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.padding(10.dp) .width(280.dp)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6375" y="5507755"/>
            <a:ext cx="1369533" cy="100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TextField(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8362" y="6536455"/>
            <a:ext cx="7523407" cy="171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value = password, onValueChange = { password = it }, label = { Text("Password") }, visualTransformation = PasswordVisualTransformation(), modifier = Modifier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80187" y="8250955"/>
            <a:ext cx="2133181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.padding(10.dp) .width(280.dp)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76375" y="8936755"/>
            <a:ext cx="3211401" cy="674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if (error.isNotEmpty()) {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4442" y="79296"/>
            <a:ext cx="7677826" cy="343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Text(  text = error,  color = MaterialTheme.colors.error,  modifier = Modifier.padding(vertical = 16.dp)  )  }  Button(  onClick = {  if (username.isNotEmpty() &amp;&amp; password.isNotEmpty()) 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4442" y="3508296"/>
            <a:ext cx="89745" cy="651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83891" y="3508296"/>
            <a:ext cx="7745473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 user = databaseHelper.getUserByUsername(username) if (user != null &amp;&amp; user.password == password)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35868" y="4194105"/>
            <a:ext cx="3622824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error = "Successfully log in" context.startActivity(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87693" y="4879905"/>
            <a:ext cx="916372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Intent(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39528" y="5222805"/>
            <a:ext cx="3166472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context, MainActivity::class.java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87693" y="5908605"/>
            <a:ext cx="10937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35868" y="6251505"/>
            <a:ext cx="2565978" cy="100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//onLoginSuccess()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83891" y="6937305"/>
            <a:ext cx="6210462" cy="674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if (user != null &amp;&amp; user.password == "admin") {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35868" y="7623105"/>
            <a:ext cx="3622824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error = "Successfully log in" context.startActivity(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87693" y="8308905"/>
            <a:ext cx="916372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Intent(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39528" y="8651805"/>
            <a:ext cx="3387519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context, AdminActivity::class.java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87693" y="9337605"/>
            <a:ext cx="10937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35868" y="9680505"/>
            <a:ext cx="10937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8740" y="42786"/>
            <a:ext cx="5237083" cy="1029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  else {  error = "Invalid username or password"  }  } else {  error = "Please fill all fields"  }  },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04529" y="3128886"/>
            <a:ext cx="10333549" cy="137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colors = ButtonDefaults.buttonColors(backgroundColor = Color(0xFF84adb8)), modifier = Modifier.padding(top = 16.dp) Text(text = "Login")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52552" y="3814686"/>
            <a:ext cx="753923" cy="137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{ } Row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04529" y="5186286"/>
            <a:ext cx="590578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TextButton(onClick = {context.startActivity(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6354" y="5529186"/>
            <a:ext cx="916372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Intent(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08188" y="5872086"/>
            <a:ext cx="3638102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context, RegisterActivity::class.java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56354" y="6557886"/>
            <a:ext cx="10937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04529" y="6900786"/>
            <a:ext cx="6984435" cy="240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)} ) { Text(color = Color(0xFF25b897),text = "Register") } TextButton(onClick = { }) {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56354" y="9301086"/>
            <a:ext cx="7786926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Spacer(modifier = Modifier.width(60.dp)) Text(color = Color(0xFF25b897),text = "Forget password?")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72969" y="604723"/>
            <a:ext cx="7123605" cy="240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  }  } } private fun startMainPage(context: Context) {  val intent = Intent(context, MainActivity::class.java)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2969" y="3005023"/>
            <a:ext cx="109376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4955" y="3005023"/>
            <a:ext cx="6779524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ContextCompat.startActivity(context, intent, null)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3103" y="2180906"/>
            <a:ext cx="1888236" cy="4196079"/>
          </a:xfrm>
          <a:custGeom>
            <a:avLst/>
            <a:gdLst/>
            <a:ahLst/>
            <a:cxnLst/>
            <a:rect r="r" b="b" t="t" l="l"/>
            <a:pathLst>
              <a:path h="4196079" w="1888236">
                <a:moveTo>
                  <a:pt x="0" y="0"/>
                </a:moveTo>
                <a:lnTo>
                  <a:pt x="1888236" y="0"/>
                </a:lnTo>
                <a:lnTo>
                  <a:pt x="1888236" y="4196080"/>
                </a:lnTo>
                <a:lnTo>
                  <a:pt x="0" y="41960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81240" y="2180906"/>
            <a:ext cx="1888236" cy="4196079"/>
          </a:xfrm>
          <a:custGeom>
            <a:avLst/>
            <a:gdLst/>
            <a:ahLst/>
            <a:cxnLst/>
            <a:rect r="r" b="b" t="t" l="l"/>
            <a:pathLst>
              <a:path h="4196079" w="1888236">
                <a:moveTo>
                  <a:pt x="0" y="0"/>
                </a:moveTo>
                <a:lnTo>
                  <a:pt x="1888236" y="0"/>
                </a:lnTo>
                <a:lnTo>
                  <a:pt x="1888236" y="4196080"/>
                </a:lnTo>
                <a:lnTo>
                  <a:pt x="0" y="41960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24875" y="2180906"/>
            <a:ext cx="1888236" cy="4196079"/>
          </a:xfrm>
          <a:custGeom>
            <a:avLst/>
            <a:gdLst/>
            <a:ahLst/>
            <a:cxnLst/>
            <a:rect r="r" b="b" t="t" l="l"/>
            <a:pathLst>
              <a:path h="4196079" w="1888236">
                <a:moveTo>
                  <a:pt x="0" y="0"/>
                </a:moveTo>
                <a:lnTo>
                  <a:pt x="1888235" y="0"/>
                </a:lnTo>
                <a:lnTo>
                  <a:pt x="1888235" y="4196080"/>
                </a:lnTo>
                <a:lnTo>
                  <a:pt x="0" y="41960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570335" y="2180906"/>
            <a:ext cx="1888236" cy="4196079"/>
          </a:xfrm>
          <a:custGeom>
            <a:avLst/>
            <a:gdLst/>
            <a:ahLst/>
            <a:cxnLst/>
            <a:rect r="r" b="b" t="t" l="l"/>
            <a:pathLst>
              <a:path h="4196079" w="1888236">
                <a:moveTo>
                  <a:pt x="0" y="0"/>
                </a:moveTo>
                <a:lnTo>
                  <a:pt x="1888236" y="0"/>
                </a:lnTo>
                <a:lnTo>
                  <a:pt x="1888236" y="4196080"/>
                </a:lnTo>
                <a:lnTo>
                  <a:pt x="0" y="41960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65697" y="2180906"/>
            <a:ext cx="1888236" cy="4196079"/>
          </a:xfrm>
          <a:custGeom>
            <a:avLst/>
            <a:gdLst/>
            <a:ahLst/>
            <a:cxnLst/>
            <a:rect r="r" b="b" t="t" l="l"/>
            <a:pathLst>
              <a:path h="4196079" w="1888236">
                <a:moveTo>
                  <a:pt x="0" y="0"/>
                </a:moveTo>
                <a:lnTo>
                  <a:pt x="1888236" y="0"/>
                </a:lnTo>
                <a:lnTo>
                  <a:pt x="1888236" y="4196080"/>
                </a:lnTo>
                <a:lnTo>
                  <a:pt x="0" y="41960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9597" y="451075"/>
            <a:ext cx="3327121" cy="94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8"/>
              </a:lnSpc>
            </a:pPr>
            <a:r>
              <a:rPr lang="en-US" b="true" sz="5399">
                <a:solidFill>
                  <a:srgbClr val="00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OUTPUT: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247" y="3819525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247" y="4524375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07443" y="825017"/>
            <a:ext cx="174879" cy="998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>
                <a:solidFill>
                  <a:srgbClr val="5FCB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6547" y="825017"/>
            <a:ext cx="14385179" cy="257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>
                <a:solidFill>
                  <a:srgbClr val="5FCB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  <a:p>
            <a:pPr algn="l">
              <a:lnSpc>
                <a:spcPts val="2774"/>
              </a:lnSpc>
            </a:pPr>
            <a:r>
              <a:rPr lang="en-US" b="true" sz="23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 this demonstration, we'll create an Android app using Jetpack Compose that includes a TextInput field (using TextField) with basic validation logic. The app will validate the input text as the user types and provide real-time feedback. For instance: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6547" y="5552542"/>
            <a:ext cx="1362627" cy="626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9"/>
              </a:lnSpc>
            </a:pPr>
            <a:r>
              <a:rPr lang="en-US" b="true" sz="23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Features: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4261" y="6235646"/>
            <a:ext cx="6370368" cy="64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9"/>
              </a:lnSpc>
            </a:pPr>
            <a:r>
              <a:rPr lang="en-US" sz="2337" spc="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</a:t>
            </a:r>
            <a:r>
              <a:rPr lang="en-US" b="true" sz="2337" spc="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TextInput Field: A user-friendly input field.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6547" y="6962242"/>
            <a:ext cx="11069031" cy="13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9"/>
              </a:lnSpc>
            </a:pPr>
            <a:r>
              <a:rPr lang="en-US" b="true" sz="23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2.Validation Feedback: Real-time validation with a dynamic error message. </a:t>
            </a:r>
          </a:p>
          <a:p>
            <a:pPr algn="l">
              <a:lnSpc>
                <a:spcPts val="3412"/>
              </a:lnSpc>
            </a:pPr>
            <a:r>
              <a:rPr lang="en-US" b="true" sz="24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3.Material Design Styling: Leveraging Material 3 for a modern UI.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1372" y="3704692"/>
            <a:ext cx="9100652" cy="106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4"/>
              </a:lnSpc>
            </a:pPr>
            <a:r>
              <a:rPr lang="en-US" b="true" sz="23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If the text is empty, an error message will be displayed. If the input meets the criteria, the error message will disappear.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8140" y="645795"/>
            <a:ext cx="3791693" cy="38100"/>
          </a:xfrm>
          <a:custGeom>
            <a:avLst/>
            <a:gdLst/>
            <a:ahLst/>
            <a:cxnLst/>
            <a:rect r="r" b="b" t="t" l="l"/>
            <a:pathLst>
              <a:path h="38100" w="3791693">
                <a:moveTo>
                  <a:pt x="0" y="0"/>
                </a:moveTo>
                <a:lnTo>
                  <a:pt x="3791693" y="0"/>
                </a:lnTo>
                <a:lnTo>
                  <a:pt x="3791693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8140" y="155677"/>
            <a:ext cx="3867398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Activity.java: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585836"/>
            <a:ext cx="9954568" cy="7205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com.example.surveyapplication import android.content.Context import android.content.Intent import android.os.Bundle import androidx.activity.ComponentActivity import androidx.activity.compose.setContent import androidx.compose.foundation.Image import androidx.compose.foundation.layout.* import androidx.compose.material.* import androidx.compose.runtime.* import androidx.compose.ui.Alignment import androidx.compose.ui.Modifier import androidx.compose.ui.graphics.Color import androidx.compose.ui.layout.ContentScale import androidx.compose.ui.res.painterResource import androidx.compose.ui.text.style.TextAlign import androidx.compose.ui.tooling.preview.Preview import androidx.compose.ui.unit.dp import androidx.compose.ui.unit.sp import com.example.surveyapplication.ui.theme.SurveyApplicationTheme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7870" y="345996"/>
            <a:ext cx="10257196" cy="926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 MainActivity : ComponentActivity() {  private lateinit var databaseHelper: SurveyDatabaseHelper  override fun onCreate(savedInstanceState: Bundle?) {  super.onCreate(savedInstanceState)  databaseHelper = SurveyDatabaseHelper(this)  setContent {  FormScreen(this, databaseHelper)  }  } } @Composable fun FormScreen(context: Context, databaseHelper: SurveyDatabaseHelper) {  Image(  painterResource(id = R.drawable.background), contentDescription = "",  alpha =0.1F,  contentScale = ContentScale.FillHeight,  modifier = Modifier.padding(top = 40.dp)  )  // Define state for form fields  var name by remember { mutableStateOf("") }  var age by remember { mutableStateOf("") }  var mobileNumber by remember { mutableStateOf("") }  var genderOptions = listOf("Male", "Female", "Other")  var selectedGender by remember { mutableStateOf("") }  var error by remember { mutableStateOf("") 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6755" y="214236"/>
            <a:ext cx="744340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var diabeticsOptions = listOf("Diabetic", "Not Diabetic")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6755" y="557136"/>
            <a:ext cx="89745" cy="514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8732" y="557136"/>
            <a:ext cx="7740091" cy="103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 selectedDiabetics by remember { mutableStateOf("") } Column(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0567" y="1585836"/>
            <a:ext cx="6562554" cy="103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modifier = Modifier.padding(24.dp), horizontalAlignment = Alignment.Start, verticalArrangement = Arrangement.SpaceEvenly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8732" y="2614536"/>
            <a:ext cx="308467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{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0567" y="3300336"/>
            <a:ext cx="712041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Text(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62544" y="3643236"/>
            <a:ext cx="3925900" cy="137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fontSize = 36.sp, textAlign = TextAlign.Center, text = "Survey on Diabetics", color = Color(0xFF25b897)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0567" y="4919586"/>
            <a:ext cx="5594271" cy="1685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1999" spc="29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 Spacer(modifier = Modifier.height(24.dp)) Text(text = "Name :", fontSize = 20.sp) TextField(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6755" y="6386436"/>
            <a:ext cx="89745" cy="377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62544" y="7072236"/>
            <a:ext cx="4149862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value = name, onValueChange = { name = it },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78850" y="8229467"/>
            <a:ext cx="5594271" cy="100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Spacer(modifier = Modifier.height(14.dp)) Text(text = "Age :", fontSize = 20.sp) TextField(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62544" y="9815436"/>
            <a:ext cx="1628832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value = age,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24940" y="422196"/>
            <a:ext cx="6519196" cy="68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onValueChange = { age = it },  )  Spacer(modifier = Modifier.height(14.dp))  Text(text = "Mobile Number :", fontSize = 20.sp)  TextField(  value = mobileNumber,  onValueChange = { mobileNumber = it },  )  Spacer(modifier = Modifier.height(14.dp))  Text(text = "Gender :", fontSize = 20.sp)  RadioGroup(  options = genderOptions,  selectedOption = selectedGender,  onSelectedChange = { selectedGender = it }  )  Spacer(modifier = Modifier.height(14.dp))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4940" y="7623105"/>
            <a:ext cx="89745" cy="206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28752" y="7623105"/>
            <a:ext cx="5646630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Text(text = "Diabetics :", fontSize = 20.sp) RadioGroup(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80729" y="8308905"/>
            <a:ext cx="6067787" cy="103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options = diabeticsOptions, selectedOption = selectedDiabetics, onSelectedChange = { selectedDiabetics = it 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28752" y="9337605"/>
            <a:ext cx="10937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8740" y="274987"/>
            <a:ext cx="801910" cy="2747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Text(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04529" y="617887"/>
            <a:ext cx="5999874" cy="103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 = error, textAlign = TextAlign.Center, modifier = Modifier.padding(bottom = 16.dp)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52552" y="1646587"/>
            <a:ext cx="5405466" cy="674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462" indent="-248231" lvl="1">
              <a:lnSpc>
                <a:spcPts val="2699"/>
              </a:lnSpc>
              <a:buFont typeface="Arial"/>
              <a:buChar char="•"/>
            </a:pPr>
            <a:r>
              <a:rPr lang="en-US" sz="2299" spc="15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// Display Submit button Button(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04529" y="2675287"/>
            <a:ext cx="12367955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<![CDATA[onClick = { if (name.isNotEmpty() && age.isNotEmpty() && mobileNumber.isNotEmpty() &&]]>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8740" y="3018187"/>
            <a:ext cx="8738178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genderOptions.isNotEmpty() &amp;&amp; diabeticsOptions.isNotEmpty()) {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8740" y="3361087"/>
            <a:ext cx="89745" cy="68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56354" y="3361087"/>
            <a:ext cx="2656151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 survey = Survey(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08188" y="3703987"/>
            <a:ext cx="4349829" cy="206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 = null, name = name, age = age, mobileNumber = mobileNumber, gender = selectedGender, diabetics = selectedDiabetics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56354" y="5761387"/>
            <a:ext cx="4915548" cy="100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5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databaseHelper.insertSurvey(survey) error = "Survey Completed"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04529" y="7132987"/>
            <a:ext cx="931497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else {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56354" y="7475887"/>
            <a:ext cx="3758355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error = "Please fill all fields"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04529" y="7818787"/>
            <a:ext cx="10624842" cy="100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8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}, colors = ButtonDefaults.buttonColors(backgroundColor = Color(0xFF84adb8)), modifier = Modifier.padding(start = 70.dp).size(height = 60.dp, width = 200.dp) Text(text = "Submit")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52552" y="9190387"/>
            <a:ext cx="308467" cy="103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{ 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24940" y="79296"/>
            <a:ext cx="2180882" cy="100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@Composable fun RadioGroup(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8963" y="79296"/>
            <a:ext cx="10937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38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4940" y="1450896"/>
            <a:ext cx="308467" cy="857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{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just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6917" y="1450896"/>
            <a:ext cx="4640542" cy="171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options: List&lt;String&gt;, selectedOption: String?, onSelectedChange: (String) -&gt; Unit Column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28752" y="3165396"/>
            <a:ext cx="3588649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options.forEach { option -&gt;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80729" y="3508296"/>
            <a:ext cx="664188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Row(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32554" y="3851205"/>
            <a:ext cx="1095251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Modifier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84388" y="4194105"/>
            <a:ext cx="3662239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.fillMaxWidth() .padding(horizontal = 5.dp)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80729" y="4879905"/>
            <a:ext cx="308467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{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32554" y="5222805"/>
            <a:ext cx="1739941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RadioButton(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84388" y="5565705"/>
            <a:ext cx="5219643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selected = option == selectedOption, onClick = { onSelectedChange(option) }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32554" y="6251505"/>
            <a:ext cx="712041" cy="100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Text(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84388" y="6937305"/>
            <a:ext cx="6748986" cy="69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 = option, style = MaterialTheme.typography.body1.merge(),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08471" y="7966005"/>
            <a:ext cx="5584088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modifier = Modifier.padding(top = 10.dp),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84388" y="8308905"/>
            <a:ext cx="2126647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fontSize = 17.sp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32554" y="8651805"/>
            <a:ext cx="10937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80729" y="8994705"/>
            <a:ext cx="10937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28752" y="9337605"/>
            <a:ext cx="10937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76917" y="9680505"/>
            <a:ext cx="109376" cy="34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 spc="18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19800"/>
            <a:ext cx="673103" cy="4267190"/>
          </a:xfrm>
          <a:custGeom>
            <a:avLst/>
            <a:gdLst/>
            <a:ahLst/>
            <a:cxnLst/>
            <a:rect r="r" b="b" t="t" l="l"/>
            <a:pathLst>
              <a:path h="4267190" w="673103">
                <a:moveTo>
                  <a:pt x="0" y="0"/>
                </a:moveTo>
                <a:lnTo>
                  <a:pt x="673103" y="0"/>
                </a:lnTo>
                <a:lnTo>
                  <a:pt x="673103" y="4267190"/>
                </a:lnTo>
                <a:lnTo>
                  <a:pt x="0" y="4267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5697" y="-66551"/>
            <a:ext cx="7285796" cy="10417045"/>
          </a:xfrm>
          <a:custGeom>
            <a:avLst/>
            <a:gdLst/>
            <a:ahLst/>
            <a:cxnLst/>
            <a:rect r="r" b="b" t="t" l="l"/>
            <a:pathLst>
              <a:path h="10417045" w="7285796">
                <a:moveTo>
                  <a:pt x="0" y="0"/>
                </a:moveTo>
                <a:lnTo>
                  <a:pt x="7285797" y="0"/>
                </a:lnTo>
                <a:lnTo>
                  <a:pt x="7285797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88896"/>
            <a:ext cx="9954568" cy="8234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com.example.surveyapplication import android.content.Context import android.content.Intent import android.os.Bundle import androidx.activity.ComponentActivity import androidx.activity.compose.setContent import androidx.compose.foundation.Image import androidx.compose.foundation.background import androidx.compose.foundation.layout.* import androidx.compose.material.* import androidx.compose.runtime.* import androidx.compose.ui.Alignment import androidx.compose.ui.Modifier import androidx.compose.ui.graphics.Color import androidx.compose.ui.layout.ContentScale import androidx.compose.ui.res.painterResource import androidx.compose.ui.text.font.FontFamily import androidx.compose.ui.text.font.FontWeight import androidx.compose.ui.tooling.preview.Preview import androidx.compose.ui.unit.dp import androidx.compose.ui.unit.sp import androidx.core.content.ContextCompat import com.example.surveyapplication.ui.theme.SurveyApplicationTheme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DAGXr8C18AQ</dc:identifier>
  <dcterms:modified xsi:type="dcterms:W3CDTF">2011-08-01T06:04:30Z</dcterms:modified>
  <cp:revision>1</cp:revision>
  <dc:title>MAD PPT Final.pdf</dc:title>
</cp:coreProperties>
</file>