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97" r:id="rId3"/>
    <p:sldId id="298" r:id="rId4"/>
    <p:sldId id="299" r:id="rId5"/>
    <p:sldId id="30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AD716E-9D31-409B-A793-BA403A734A93}">
  <a:tblStyle styleId="{57AD716E-9D31-409B-A793-BA403A734A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1.xml" /><Relationship Id="rId7" Type="http://schemas.openxmlformats.org/officeDocument/2006/relationships/notesMaster" Target="notesMasters/notesMaster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tableStyles" Target="tableStyles.xml" /><Relationship Id="rId5" Type="http://schemas.openxmlformats.org/officeDocument/2006/relationships/slide" Target="slides/slide3.xml" /><Relationship Id="rId10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://bit.ly/2TtBDfr" TargetMode="Externa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theme" Target="../theme/theme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B6FD3F-C076-B29C-49C5-30CFD6E9E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871" y="2199821"/>
            <a:ext cx="4416700" cy="2957286"/>
          </a:xfrm>
        </p:spPr>
        <p:txBody>
          <a:bodyPr/>
          <a:lstStyle/>
          <a:p>
            <a:r>
              <a:rPr lang="en-GB" sz="3200" dirty="0"/>
              <a:t>Problem Definition</a:t>
            </a:r>
          </a:p>
          <a:p>
            <a:r>
              <a:rPr lang="en-GB" sz="3200" dirty="0"/>
              <a:t>Design Thinking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47B54-4357-DC09-27AA-9CD0F9C1F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732" y="0"/>
            <a:ext cx="6823053" cy="1705429"/>
          </a:xfrm>
        </p:spPr>
        <p:txBody>
          <a:bodyPr/>
          <a:lstStyle/>
          <a:p>
            <a:r>
              <a:rPr lang="en-GB" sz="3600" b="1" dirty="0"/>
              <a:t>Measure Energy Consumption
 Bookmark this page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240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F92338-A247-8A81-6E1F-40A0A8BC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714" y="1514929"/>
            <a:ext cx="8799286" cy="3084285"/>
          </a:xfrm>
        </p:spPr>
        <p:txBody>
          <a:bodyPr/>
          <a:lstStyle/>
          <a:p>
            <a:pPr marL="165100" indent="0">
              <a:buNone/>
            </a:pPr>
            <a:r>
              <a:rPr lang="en-GB" sz="2400" dirty="0"/>
              <a:t>The problem at hand is to create an automated system that measures energy consumption, </a:t>
            </a:r>
            <a:r>
              <a:rPr lang="en-GB" sz="2400" dirty="0" err="1"/>
              <a:t>analyzes</a:t>
            </a:r>
            <a:r>
              <a:rPr lang="en-GB" sz="2400" dirty="0"/>
              <a:t> the data, and provides visualizations for informed decision-making. </a:t>
            </a:r>
          </a:p>
          <a:p>
            <a:pPr marL="165100" indent="0">
              <a:buNone/>
            </a:pPr>
            <a:r>
              <a:rPr lang="en-GB" sz="2400" dirty="0"/>
              <a:t>This solution aims to enhance efficiency, accuracy, and ease of understanding in managing energy consumption across various sectors.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A8F01E-A945-EDAB-C70D-DDFAE0205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309" y="544285"/>
            <a:ext cx="4324691" cy="616857"/>
          </a:xfrm>
        </p:spPr>
        <p:txBody>
          <a:bodyPr/>
          <a:lstStyle/>
          <a:p>
            <a:r>
              <a:rPr lang="en-GB" b="1" dirty="0"/>
              <a:t>Problem Definition</a:t>
            </a:r>
            <a:r>
              <a:rPr lang="en-GB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036CC-819C-0426-A4CE-43F047BD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063525"/>
            <a:ext cx="8183768" cy="3786900"/>
          </a:xfrm>
        </p:spPr>
        <p:txBody>
          <a:bodyPr/>
          <a:lstStyle/>
          <a:p>
            <a:r>
              <a:rPr lang="en-GB" sz="2800" dirty="0"/>
              <a:t>Data Source: Identify an available dataset containing energy consumption measurements.</a:t>
            </a:r>
          </a:p>
          <a:p>
            <a:endParaRPr lang="en-GB" sz="2800" dirty="0"/>
          </a:p>
          <a:p>
            <a:r>
              <a:rPr lang="en-GB" sz="2800" dirty="0"/>
              <a:t>Data </a:t>
            </a:r>
            <a:r>
              <a:rPr lang="en-GB" sz="2800" dirty="0" err="1"/>
              <a:t>Preprocessing</a:t>
            </a:r>
            <a:r>
              <a:rPr lang="en-GB" sz="2800" dirty="0"/>
              <a:t>: Clean, transform, and prepare the dataset for analysis.</a:t>
            </a:r>
          </a:p>
          <a:p>
            <a:endParaRPr lang="en-GB" sz="2800" dirty="0"/>
          </a:p>
          <a:p>
            <a:r>
              <a:rPr lang="en-GB" sz="2800" dirty="0"/>
              <a:t>Feature Extraction: Extract relevant features and metrics from the energy consumption data.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781B48-B355-2EDF-24E5-98A409FA3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b="1" dirty="0"/>
              <a:t>Design Thinking</a:t>
            </a:r>
            <a:r>
              <a:rPr lang="en-GB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2BD826-3790-6F8A-C08D-A360668A2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02" y="283383"/>
            <a:ext cx="8256339" cy="3786900"/>
          </a:xfrm>
        </p:spPr>
        <p:txBody>
          <a:bodyPr/>
          <a:lstStyle/>
          <a:p>
            <a:r>
              <a:rPr lang="en-GB" sz="2800" dirty="0"/>
              <a:t>Model Development: Utilize statistical analysis to uncover trends, patterns, and anomalies in the data.</a:t>
            </a:r>
          </a:p>
          <a:p>
            <a:endParaRPr lang="en-GB" sz="2800" dirty="0"/>
          </a:p>
          <a:p>
            <a:r>
              <a:rPr lang="en-GB" sz="2800" dirty="0"/>
              <a:t>Visualization: Develop visualizations (graphs, charts) to present the energy consumption trends and insights.</a:t>
            </a:r>
          </a:p>
          <a:p>
            <a:endParaRPr lang="en-GB" sz="2800" dirty="0"/>
          </a:p>
          <a:p>
            <a:r>
              <a:rPr lang="en-GB" sz="2800" dirty="0"/>
              <a:t>Automation: Build a script that automates data collection, analysis, and visualization processes.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8820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Data Science Consulting by Slidesgo</vt:lpstr>
      <vt:lpstr>Slidesgo Final Pages</vt:lpstr>
      <vt:lpstr>Measure Energy Consumption
 Bookmark this page</vt:lpstr>
      <vt:lpstr>Problem Definition:</vt:lpstr>
      <vt:lpstr>Design Thinking: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
 Bookmark this page</dc:title>
  <cp:lastModifiedBy>vijayhemraj8@gmail.com</cp:lastModifiedBy>
  <cp:revision>1</cp:revision>
  <dcterms:modified xsi:type="dcterms:W3CDTF">2023-10-04T09:29:10Z</dcterms:modified>
</cp:coreProperties>
</file>