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12192000" cy="6858000"/>
  <p:embeddedFontLs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3.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2.fntdata" /><Relationship Id="rId2" Type="http://schemas.openxmlformats.org/officeDocument/2006/relationships/slide" Target="slides/slide1.xml" /><Relationship Id="rId16" Type="http://schemas.openxmlformats.org/officeDocument/2006/relationships/font" Target="fonts/font1.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 name="Google Shape;69;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2"/>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5"/>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5"/>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9.jp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notesSlide" Target="../notesSlides/notesSlide12.xml"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xml" /><Relationship Id="rId5" Type="http://schemas.openxmlformats.org/officeDocument/2006/relationships/image" Target="../media/image4.jpg"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5.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5.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8.jpg" /><Relationship Id="rId2" Type="http://schemas.openxmlformats.org/officeDocument/2006/relationships/notesSlide" Target="../notesSlides/notesSlide8.xml"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7"/>
          <p:cNvSpPr txBox="1">
            <a:spLocks noGrp="1"/>
          </p:cNvSpPr>
          <p:nvPr>
            <p:ph type="ctrTitle"/>
          </p:nvPr>
        </p:nvSpPr>
        <p:spPr>
          <a:xfrm>
            <a:off x="-828675" y="19665"/>
            <a:ext cx="9982200"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a:solidFill>
                  <a:srgbClr val="0F0F0F"/>
                </a:solidFill>
                <a:latin typeface="Times New Roman"/>
                <a:ea typeface="Times New Roman"/>
                <a:cs typeface="Times New Roman"/>
                <a:sym typeface="Times New Roman"/>
              </a:rPr>
              <a:t>Employee Data Analysis using Excel</a:t>
            </a:r>
            <a:r>
              <a:rPr lang="en-US" b="1" i="0">
                <a:solidFill>
                  <a:srgbClr val="0F0F0F"/>
                </a:solidFill>
                <a:latin typeface="Times New Roman"/>
                <a:ea typeface="Times New Roman"/>
                <a:cs typeface="Times New Roman"/>
                <a:sym typeface="Times New Roman"/>
              </a:rPr>
              <a:t> </a:t>
            </a:r>
            <a:br>
              <a:rPr lang="en-US" b="1" i="0">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5" name="Google Shape;65;p7"/>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6" name="Google Shape;66;p7"/>
          <p:cNvSpPr txBox="1"/>
          <p:nvPr/>
        </p:nvSpPr>
        <p:spPr>
          <a:xfrm>
            <a:off x="428625" y="3259625"/>
            <a:ext cx="9982200" cy="19389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Calibri"/>
                <a:ea typeface="Calibri"/>
                <a:cs typeface="Calibri"/>
                <a:sym typeface="Calibri"/>
              </a:rPr>
              <a:t>STUDENT NAME</a:t>
            </a:r>
            <a:r>
              <a:rPr lang="en-IN" sz="2400" dirty="0">
                <a:solidFill>
                  <a:schemeClr val="dk1"/>
                </a:solidFill>
                <a:latin typeface="Calibri"/>
                <a:ea typeface="Calibri"/>
                <a:cs typeface="Calibri"/>
                <a:sym typeface="Calibri"/>
              </a:rPr>
              <a:t> :</a:t>
            </a:r>
            <a:r>
              <a:rPr lang="zh-CN" altLang="en-US" sz="2400" dirty="0">
                <a:solidFill>
                  <a:schemeClr val="dk1"/>
                </a:solidFill>
                <a:latin typeface="Calibri"/>
                <a:ea typeface="Calibri"/>
                <a:cs typeface="Calibri"/>
                <a:sym typeface="Calibri"/>
              </a:rPr>
              <a:t> </a:t>
            </a:r>
            <a:r>
              <a:rPr lang="en-US" altLang="zh-CN" sz="2400" dirty="0">
                <a:solidFill>
                  <a:schemeClr val="dk1"/>
                </a:solidFill>
                <a:latin typeface="Calibri"/>
                <a:ea typeface="Calibri"/>
                <a:cs typeface="Calibri"/>
                <a:sym typeface="Calibri"/>
              </a:rPr>
              <a:t>P.PRABAKARAM </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REGISTER NO      : </a:t>
            </a:r>
            <a:r>
              <a:rPr lang="en-US" altLang="zh-CN" sz="2400" dirty="0">
                <a:solidFill>
                  <a:schemeClr val="dk1"/>
                </a:solidFill>
                <a:latin typeface="Calibri"/>
                <a:ea typeface="Calibri"/>
                <a:cs typeface="Calibri"/>
                <a:sym typeface="Calibri"/>
              </a:rPr>
              <a:t>312213945</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DEPARTMENT     : </a:t>
            </a:r>
            <a:r>
              <a:rPr lang="en-US" sz="2400" dirty="0" err="1">
                <a:solidFill>
                  <a:schemeClr val="dk1"/>
                </a:solidFill>
                <a:latin typeface="Calibri"/>
                <a:ea typeface="Calibri"/>
                <a:cs typeface="Calibri"/>
                <a:sym typeface="Calibri"/>
              </a:rPr>
              <a:t>B.com</a:t>
            </a:r>
            <a:r>
              <a:rPr lang="en-US" sz="2400" dirty="0">
                <a:solidFill>
                  <a:schemeClr val="dk1"/>
                </a:solidFill>
                <a:latin typeface="Calibri"/>
                <a:ea typeface="Calibri"/>
                <a:cs typeface="Calibri"/>
                <a:sym typeface="Calibri"/>
              </a:rPr>
              <a:t> (</a:t>
            </a:r>
            <a:r>
              <a:rPr lang="en-GB" sz="2400" dirty="0">
                <a:solidFill>
                  <a:schemeClr val="dk1"/>
                </a:solidFill>
                <a:latin typeface="Calibri"/>
                <a:ea typeface="Calibri"/>
                <a:cs typeface="Calibri"/>
                <a:sym typeface="Calibri"/>
              </a:rPr>
              <a:t>bank management) 3</a:t>
            </a:r>
            <a:r>
              <a:rPr lang="en-GB" sz="2400" baseline="30000" dirty="0">
                <a:solidFill>
                  <a:schemeClr val="dk1"/>
                </a:solidFill>
                <a:latin typeface="Calibri"/>
                <a:ea typeface="Calibri"/>
                <a:cs typeface="Calibri"/>
                <a:sym typeface="Calibri"/>
              </a:rPr>
              <a:t>rd</a:t>
            </a:r>
            <a:r>
              <a:rPr lang="en-GB" sz="2400" dirty="0">
                <a:solidFill>
                  <a:schemeClr val="dk1"/>
                </a:solidFill>
                <a:latin typeface="Calibri"/>
                <a:ea typeface="Calibri"/>
                <a:cs typeface="Calibri"/>
                <a:sym typeface="Calibri"/>
              </a:rPr>
              <a:t> year</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COLLEGE              : </a:t>
            </a:r>
            <a:r>
              <a:rPr lang="en-GB" sz="2400" dirty="0">
                <a:solidFill>
                  <a:schemeClr val="dk1"/>
                </a:solidFill>
                <a:latin typeface="Calibri"/>
                <a:ea typeface="Calibri"/>
                <a:cs typeface="Calibri"/>
                <a:sym typeface="Calibri"/>
              </a:rPr>
              <a:t>ST THOMAS COLLEGE OF ARTS AND SCIENCE</a:t>
            </a:r>
            <a:endParaRPr sz="24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1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8" name="Google Shape;188;p16"/>
          <p:cNvPicPr preferRelativeResize="0"/>
          <p:nvPr/>
        </p:nvPicPr>
        <p:blipFill rotWithShape="1">
          <a:blip r:embed="rId3">
            <a:alphaModFix/>
          </a:blip>
          <a:srcRect l="3186" b="-3755"/>
          <a:stretch/>
        </p:blipFill>
        <p:spPr>
          <a:xfrm>
            <a:off x="115529" y="1697908"/>
            <a:ext cx="2388378" cy="3547909"/>
          </a:xfrm>
          <a:prstGeom prst="rect">
            <a:avLst/>
          </a:prstGeom>
          <a:noFill/>
          <a:ln>
            <a:noFill/>
          </a:ln>
        </p:spPr>
      </p:pic>
      <p:sp>
        <p:nvSpPr>
          <p:cNvPr id="189" name="Google Shape;189;p16"/>
          <p:cNvSpPr txBox="1">
            <a:spLocks noGrp="1"/>
          </p:cNvSpPr>
          <p:nvPr>
            <p:ph type="title"/>
          </p:nvPr>
        </p:nvSpPr>
        <p:spPr>
          <a:xfrm>
            <a:off x="739775" y="654938"/>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90" name="Google Shape;190;p16"/>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2496533" y="2389116"/>
            <a:ext cx="7485667"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Performance Level– There are categories into Levels such as very high,high,med,low,etc...</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Using Pivot table and charts is to analyse the employees performance.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7" name="Google Shape;197;p17"/>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8" name="Google Shape;198;p17"/>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99" name="Google Shape;199;p17"/>
          <p:cNvSpPr txBox="1"/>
          <p:nvPr/>
        </p:nvSpPr>
        <p:spPr>
          <a:xfrm>
            <a:off x="739775" y="291147"/>
            <a:ext cx="3303904" cy="75819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200" name="Google Shape;200;p1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7"/>
          <p:cNvSpPr txBox="1"/>
          <p:nvPr/>
        </p:nvSpPr>
        <p:spPr>
          <a:xfrm>
            <a:off x="739775" y="1543057"/>
            <a:ext cx="610207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*Data Preparation: Clean and organize data, ensuring accuracy and consistency.</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*Pivot Tables: Create pivot tables to aggregate and analyze data across different dimensions, such as department, tenure, or job role.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*Regression Analysis: Utilize regression functions to identify relationships between variables, such as the impact of training on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8"/>
          <p:cNvSpPr/>
          <p:nvPr/>
        </p:nvSpPr>
        <p:spPr>
          <a:xfrm>
            <a:off x="7158037" y="160496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10" name="Google Shape;210;p18"/>
          <p:cNvSpPr txBox="1">
            <a:spLocks noGrp="1"/>
          </p:cNvSpPr>
          <p:nvPr>
            <p:ph type="title"/>
          </p:nvPr>
        </p:nvSpPr>
        <p:spPr>
          <a:xfrm>
            <a:off x="755332" y="385444"/>
            <a:ext cx="243713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211" name="Google Shape;211;p1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12" name="Google Shape;212;p18"/>
          <p:cNvPicPr preferRelativeResize="0"/>
          <p:nvPr/>
        </p:nvPicPr>
        <p:blipFill rotWithShape="1">
          <a:blip r:embed="rId4">
            <a:alphaModFix/>
          </a:blip>
          <a:srcRect/>
          <a:stretch/>
        </p:blipFill>
        <p:spPr>
          <a:xfrm>
            <a:off x="1143000" y="1928812"/>
            <a:ext cx="5867400" cy="424338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8" name="Google Shape;218;p19"/>
          <p:cNvSpPr txBox="1"/>
          <p:nvPr/>
        </p:nvSpPr>
        <p:spPr>
          <a:xfrm>
            <a:off x="1566502" y="1734501"/>
            <a:ext cx="7586604" cy="452431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70"/>
        <p:cNvGrpSpPr/>
        <p:nvPr/>
      </p:nvGrpSpPr>
      <p:grpSpPr>
        <a:xfrm>
          <a:off x="0" y="0"/>
          <a:ext cx="0" cy="0"/>
          <a:chOff x="0" y="0"/>
          <a:chExt cx="0" cy="0"/>
        </a:xfrm>
      </p:grpSpPr>
      <p:sp>
        <p:nvSpPr>
          <p:cNvPr id="71" name="Google Shape;71;p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8"/>
          <p:cNvSpPr txBox="1">
            <a:spLocks noGrp="1"/>
          </p:cNvSpPr>
          <p:nvPr>
            <p:ph type="title"/>
          </p:nvPr>
        </p:nvSpPr>
        <p:spPr>
          <a:xfrm>
            <a:off x="739775" y="829627"/>
            <a:ext cx="39096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0" name="Google Shape;90;p8"/>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1" name="Google Shape;91;p8"/>
          <p:cNvSpPr txBox="1"/>
          <p:nvPr/>
        </p:nvSpPr>
        <p:spPr>
          <a:xfrm>
            <a:off x="1217522" y="2123271"/>
            <a:ext cx="8593228" cy="12090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6" name="Google Shape;96;p9"/>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5" name="Google Shape;115;p9"/>
          <p:cNvSpPr txBox="1">
            <a:spLocks noGrp="1"/>
          </p:cNvSpPr>
          <p:nvPr>
            <p:ph type="title"/>
          </p:nvPr>
        </p:nvSpPr>
        <p:spPr>
          <a:xfrm>
            <a:off x="739775" y="445388"/>
            <a:ext cx="2357120" cy="622935"/>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6" name="Google Shape;116;p9"/>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7" name="Google Shape;117;p9"/>
          <p:cNvSpPr txBox="1"/>
          <p:nvPr/>
        </p:nvSpPr>
        <p:spPr>
          <a:xfrm>
            <a:off x="2509807" y="1041533"/>
            <a:ext cx="5029200" cy="3647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6" name="Google Shape;126;p10"/>
          <p:cNvSpPr/>
          <p:nvPr/>
        </p:nvSpPr>
        <p:spPr>
          <a:xfrm>
            <a:off x="7834312" y="16764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10"/>
          <p:cNvSpPr txBox="1">
            <a:spLocks noGrp="1"/>
          </p:cNvSpPr>
          <p:nvPr>
            <p:ph type="title"/>
          </p:nvPr>
        </p:nvSpPr>
        <p:spPr>
          <a:xfrm>
            <a:off x="834072" y="575055"/>
            <a:ext cx="563689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9" name="Google Shape;129;p10"/>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30" name="Google Shape;130;p10"/>
          <p:cNvSpPr txBox="1"/>
          <p:nvPr/>
        </p:nvSpPr>
        <p:spPr>
          <a:xfrm>
            <a:off x="478602" y="1838325"/>
            <a:ext cx="6812785" cy="16154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lang="en-US" sz="1800" b="1">
                <a:solidFill>
                  <a:schemeClr val="dk1"/>
                </a:solidFill>
                <a:latin typeface="Calibri"/>
                <a:ea typeface="Calibri"/>
                <a:cs typeface="Calibri"/>
                <a:sym typeface="Calibri"/>
              </a:rPr>
              <a:t>.</a:t>
            </a:r>
            <a:endParaRPr/>
          </a:p>
        </p:txBody>
      </p:sp>
      <p:sp>
        <p:nvSpPr>
          <p:cNvPr id="131" name="Google Shape;131;p10"/>
          <p:cNvSpPr txBox="1"/>
          <p:nvPr/>
        </p:nvSpPr>
        <p:spPr>
          <a:xfrm>
            <a:off x="478602" y="3851395"/>
            <a:ext cx="7162800" cy="1615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136" name="Google Shape;136;p11"/>
          <p:cNvGrpSpPr/>
          <p:nvPr/>
        </p:nvGrpSpPr>
        <p:grpSpPr>
          <a:xfrm>
            <a:off x="8658225" y="2647950"/>
            <a:ext cx="3533775" cy="3810000"/>
            <a:chOff x="8658225" y="2647950"/>
            <a:chExt cx="3533775" cy="3810000"/>
          </a:xfrm>
        </p:grpSpPr>
        <p:sp>
          <p:nvSpPr>
            <p:cNvPr id="137" name="Google Shape;13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8" name="Google Shape;138;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9" name="Google Shape;139;p11"/>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40" name="Google Shape;140;p11"/>
          <p:cNvSpPr/>
          <p:nvPr/>
        </p:nvSpPr>
        <p:spPr>
          <a:xfrm>
            <a:off x="8623965" y="1990577"/>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 name="Google Shape;141;p11"/>
          <p:cNvSpPr txBox="1">
            <a:spLocks noGrp="1"/>
          </p:cNvSpPr>
          <p:nvPr>
            <p:ph type="title"/>
          </p:nvPr>
        </p:nvSpPr>
        <p:spPr>
          <a:xfrm>
            <a:off x="739775" y="829627"/>
            <a:ext cx="5263515" cy="54991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42" name="Google Shape;142;p11"/>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43" name="Google Shape;143;p11"/>
          <p:cNvSpPr txBox="1">
            <a:spLocks noGrp="1"/>
          </p:cNvSpPr>
          <p:nvPr>
            <p:ph type="sldNum" idx="12"/>
          </p:nvPr>
        </p:nvSpPr>
        <p:spPr>
          <a:xfrm>
            <a:off x="11353418" y="6473337"/>
            <a:ext cx="151129" cy="146685"/>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44" name="Google Shape;144;p11"/>
          <p:cNvSpPr txBox="1"/>
          <p:nvPr/>
        </p:nvSpPr>
        <p:spPr>
          <a:xfrm>
            <a:off x="238125" y="2425601"/>
            <a:ext cx="8420100" cy="1615441"/>
          </a:xfrm>
          <a:prstGeom prst="rect">
            <a:avLst/>
          </a:prstGeom>
          <a:noFill/>
          <a:ln>
            <a:noFill/>
          </a:ln>
        </p:spPr>
        <p:txBody>
          <a:bodyPr spcFirstLastPara="1" wrap="square" lIns="91425" tIns="45700" rIns="91425" bIns="45700" anchor="t" anchorCtr="0">
            <a:spAutoFit/>
          </a:bodyPr>
          <a:lstStyle/>
          <a:p>
            <a:pPr marL="0" marR="0" lvl="0" indent="-152400" algn="l" rtl="0">
              <a:spcBef>
                <a:spcPts val="0"/>
              </a:spcBef>
              <a:spcAft>
                <a:spcPts val="0"/>
              </a:spcAft>
              <a:buClr>
                <a:srgbClr val="0D0D0D"/>
              </a:buClr>
              <a:buSzPts val="2400"/>
              <a:buFont typeface="Arial"/>
              <a:buChar char="•"/>
            </a:pPr>
            <a:r>
              <a:rPr lang="en-US" sz="2400" i="0">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lang="en-US" sz="2400" b="1" i="0">
                <a:solidFill>
                  <a:srgbClr val="0D0D0D"/>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530942" y="487647"/>
            <a:ext cx="10681335" cy="3048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2400"/>
              <a:t>PROJECT FOCUS :</a:t>
            </a:r>
            <a:endParaRPr sz="2400"/>
          </a:p>
        </p:txBody>
      </p:sp>
      <p:sp>
        <p:nvSpPr>
          <p:cNvPr id="150" name="Google Shape;150;p12"/>
          <p:cNvSpPr txBox="1"/>
          <p:nvPr/>
        </p:nvSpPr>
        <p:spPr>
          <a:xfrm>
            <a:off x="533400" y="914400"/>
            <a:ext cx="8527669" cy="43586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This project focuses on leveraging Excel to analyze employee data. Key tasks include;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400"/>
              <a:buFont typeface="Calibri"/>
              <a:buAutoNum type="arabicPeriod"/>
            </a:pPr>
            <a:r>
              <a:rPr lang="en-US" sz="2400">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13"/>
          <p:cNvSpPr/>
          <p:nvPr/>
        </p:nvSpPr>
        <p:spPr>
          <a:xfrm>
            <a:off x="7467600" y="18288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1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13"/>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59" name="Google Shape;159;p13"/>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60" name="Google Shape;160;p1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1" name="Google Shape;161;p13"/>
          <p:cNvSpPr txBox="1"/>
          <p:nvPr/>
        </p:nvSpPr>
        <p:spPr>
          <a:xfrm>
            <a:off x="723900" y="2274838"/>
            <a:ext cx="7750540" cy="31700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1. **Human Resources (HR) Managers:** They use the insights to make informed decisions about promotions, training, and development.</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2. **Team Leaders and Supervisors:** They apply performance data to provide feedback, set goals, and manage team performance.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r>
              <a:rPr lang="en-US" sz="2000">
                <a:solidFill>
                  <a:schemeClr val="dk1"/>
                </a:solidFill>
                <a:latin typeface="Calibri"/>
                <a:ea typeface="Calibri"/>
                <a:cs typeface="Calibri"/>
                <a:sym typeface="Calibri"/>
              </a:rPr>
              <a:t>   3. **Employees:** They benefit from feedback and performance evaluations that help them improve and advance in their careers.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14"/>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67" name="Google Shape;167;p14"/>
          <p:cNvSpPr/>
          <p:nvPr/>
        </p:nvSpPr>
        <p:spPr>
          <a:xfrm>
            <a:off x="8949659" y="428686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14"/>
          <p:cNvSpPr/>
          <p:nvPr/>
        </p:nvSpPr>
        <p:spPr>
          <a:xfrm>
            <a:off x="8001000" y="2108718"/>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9" name="Google Shape;169;p14"/>
          <p:cNvSpPr/>
          <p:nvPr/>
        </p:nvSpPr>
        <p:spPr>
          <a:xfrm>
            <a:off x="9087771" y="4514082"/>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0" name="Google Shape;170;p14"/>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71" name="Google Shape;171;p1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72" name="Google Shape;172;p1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8</a:t>
            </a:fld>
            <a:endParaRPr/>
          </a:p>
        </p:txBody>
      </p:sp>
      <p:sp>
        <p:nvSpPr>
          <p:cNvPr id="173" name="Google Shape;173;p14"/>
          <p:cNvSpPr txBox="1"/>
          <p:nvPr/>
        </p:nvSpPr>
        <p:spPr>
          <a:xfrm>
            <a:off x="3251480" y="2459603"/>
            <a:ext cx="6102070" cy="25545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chemeClr val="dk1"/>
                </a:solidFill>
                <a:latin typeface="Calibri"/>
                <a:ea typeface="Calibri"/>
                <a:cs typeface="Calibri"/>
                <a:sym typeface="Calibri"/>
              </a:rPr>
              <a:t>*Filtering – to fill the missing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*Conditional formating- blank values.</a:t>
            </a:r>
            <a:endParaRPr/>
          </a:p>
          <a:p>
            <a:pPr marL="0" marR="0" lvl="0" indent="0" algn="l" rtl="0">
              <a:spcBef>
                <a:spcPts val="0"/>
              </a:spcBef>
              <a:spcAft>
                <a:spcPts val="0"/>
              </a:spcAft>
              <a:buNone/>
            </a:pPr>
            <a:r>
              <a:rPr lang="en-US" sz="3200">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79" name="Google Shape;179;p15"/>
          <p:cNvSpPr txBox="1"/>
          <p:nvPr/>
        </p:nvSpPr>
        <p:spPr>
          <a:xfrm flipH="1">
            <a:off x="910757" y="1209577"/>
            <a:ext cx="8142166" cy="52629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important ten features are,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Employment ID</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*First name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*Last name </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*Gender</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status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type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*Employee classification</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*Performance score</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*Current employee ratings</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 Business units</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PROJECT FOCUS :</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Analysis using Excel  </dc:title>
  <cp:lastModifiedBy>prabhakaran27082005@gmail.com</cp:lastModifiedBy>
  <cp:revision>5</cp:revision>
  <dcterms:modified xsi:type="dcterms:W3CDTF">2024-09-30T05:41:24Z</dcterms:modified>
</cp:coreProperties>
</file>