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75" d="100"/>
          <a:sy n="75" d="100"/>
        </p:scale>
        <p:origin x="-518" y="605"/>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 Prakash M" userId="8a205221abe3b4ca" providerId="LiveId" clId="{A6848298-0DF0-4B94-80F3-6C8712B151A0}"/>
    <pc:docChg chg="custSel modSld">
      <pc:chgData name="Surya Prakash M" userId="8a205221abe3b4ca" providerId="LiveId" clId="{A6848298-0DF0-4B94-80F3-6C8712B151A0}" dt="2024-04-14T10:59:38.596" v="92" actId="20577"/>
      <pc:docMkLst>
        <pc:docMk/>
      </pc:docMkLst>
      <pc:sldChg chg="modSp mod">
        <pc:chgData name="Surya Prakash M" userId="8a205221abe3b4ca" providerId="LiveId" clId="{A6848298-0DF0-4B94-80F3-6C8712B151A0}" dt="2024-04-14T10:59:38.596" v="92" actId="20577"/>
        <pc:sldMkLst>
          <pc:docMk/>
          <pc:sldMk cId="0" sldId="292"/>
        </pc:sldMkLst>
        <pc:spChg chg="mod">
          <ac:chgData name="Surya Prakash M" userId="8a205221abe3b4ca" providerId="LiveId" clId="{A6848298-0DF0-4B94-80F3-6C8712B151A0}" dt="2024-04-14T10:59:38.596" v="92" actId="20577"/>
          <ac:spMkLst>
            <pc:docMk/>
            <pc:sldMk cId="0" sldId="292"/>
            <ac:spMk id="14" creationId="{43DEA4E5-E1F9-7C2B-5D82-B9EBDB357F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4/14/2024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3091960"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b="0" i="0" u="none" strike="noStrike" cap="none">
                <a:solidFill>
                  <a:schemeClr val="tx1"/>
                </a:solidFill>
                <a:latin typeface="Arial"/>
                <a:ea typeface="Arial"/>
                <a:cs typeface="Arial"/>
                <a:sym typeface="Arial"/>
              </a:rPr>
              <a:t>Name : </a:t>
            </a:r>
            <a:r>
              <a:rPr lang="en-US" sz="1100" b="0" i="0" u="none" strike="noStrike" cap="none" dirty="0">
                <a:solidFill>
                  <a:schemeClr val="tx1"/>
                </a:solidFill>
                <a:latin typeface="Arial"/>
                <a:ea typeface="Arial"/>
                <a:cs typeface="Arial"/>
                <a:sym typeface="Arial"/>
              </a:rPr>
              <a:t>PRAPHAKARAN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au510421104076</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106</TotalTime>
  <Words>1595</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Surya Prakash M</cp:lastModifiedBy>
  <cp:revision>8</cp:revision>
  <dcterms:modified xsi:type="dcterms:W3CDTF">2024-04-14T10:59:49Z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