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4" r:id="rId3"/>
    <p:sldId id="275" r:id="rId4"/>
    <p:sldId id="258" r:id="rId5"/>
    <p:sldId id="283" r:id="rId6"/>
    <p:sldId id="284" r:id="rId7"/>
    <p:sldId id="285" r:id="rId8"/>
    <p:sldId id="287" r:id="rId9"/>
    <p:sldId id="26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53" r:id="rId21"/>
    <p:sldId id="312" r:id="rId22"/>
    <p:sldId id="313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31" r:id="rId33"/>
    <p:sldId id="332" r:id="rId34"/>
    <p:sldId id="354" r:id="rId35"/>
    <p:sldId id="333" r:id="rId36"/>
    <p:sldId id="334" r:id="rId37"/>
    <p:sldId id="360" r:id="rId38"/>
    <p:sldId id="358" r:id="rId39"/>
    <p:sldId id="336" r:id="rId40"/>
    <p:sldId id="359" r:id="rId41"/>
    <p:sldId id="337" r:id="rId42"/>
    <p:sldId id="338" r:id="rId43"/>
    <p:sldId id="339" r:id="rId44"/>
    <p:sldId id="349" r:id="rId45"/>
    <p:sldId id="350" r:id="rId46"/>
    <p:sldId id="351" r:id="rId47"/>
    <p:sldId id="35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89858" autoAdjust="0"/>
  </p:normalViewPr>
  <p:slideViewPr>
    <p:cSldViewPr>
      <p:cViewPr varScale="1">
        <p:scale>
          <a:sx n="78" d="100"/>
          <a:sy n="78" d="100"/>
        </p:scale>
        <p:origin x="170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BA4D09-051A-4C7D-A0F8-0276780D843C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410" y="1628800"/>
            <a:ext cx="7117180" cy="3168352"/>
          </a:xfrm>
        </p:spPr>
        <p:txBody>
          <a:bodyPr>
            <a:normAutofit fontScale="40000" lnSpcReduction="20000"/>
          </a:bodyPr>
          <a:lstStyle/>
          <a:p>
            <a:pPr algn="l"/>
            <a:br>
              <a:rPr lang="en-US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STEGANOGRAPHY    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menu-based </a:t>
            </a:r>
            <a:r>
              <a:rPr lang="en-US" sz="3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 algn="l"/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(Team-40)				Team Member</a:t>
            </a:r>
          </a:p>
          <a:p>
            <a:pPr algn="l"/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1.Aditya pal</a:t>
            </a:r>
          </a:p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2.Prabal Srivastava</a:t>
            </a:r>
          </a:p>
          <a:p>
            <a:pPr algn="l"/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				</a:t>
            </a:r>
            <a:r>
              <a:rPr lang="en-IN" sz="3600" dirty="0">
                <a:solidFill>
                  <a:srgbClr val="FF0000"/>
                </a:solidFill>
              </a:rPr>
              <a:t>3.Devasheesh </a:t>
            </a:r>
          </a:p>
          <a:p>
            <a:pPr algn="l"/>
            <a:r>
              <a:rPr lang="en-IN" sz="3600" dirty="0">
                <a:solidFill>
                  <a:srgbClr val="FF0000"/>
                </a:solidFill>
              </a:rPr>
              <a:t>				4.Vikas Chaudhary </a:t>
            </a:r>
          </a:p>
          <a:p>
            <a:pPr algn="l"/>
            <a:r>
              <a:rPr lang="en-IN" sz="3600" dirty="0">
                <a:solidFill>
                  <a:srgbClr val="FF0000"/>
                </a:solidFill>
              </a:rPr>
              <a:t>				5.Tanishq Rastogi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272808" cy="5040560"/>
          </a:xfrm>
        </p:spPr>
        <p:txBody>
          <a:bodyPr>
            <a:normAutofit/>
          </a:bodyPr>
          <a:lstStyle/>
          <a:p>
            <a:pPr algn="ctr"/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7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56992"/>
            <a:ext cx="7125113" cy="92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[by Aditya pal]</a:t>
            </a:r>
            <a:endParaRPr lang="en-IN" sz="6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1971" y="786613"/>
            <a:ext cx="3096344" cy="2573240"/>
          </a:xfrm>
        </p:spPr>
        <p:txBody>
          <a:bodyPr/>
          <a:lstStyle/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91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24128" y="1378198"/>
            <a:ext cx="3312368" cy="2069184"/>
          </a:xfrm>
        </p:spPr>
        <p:txBody>
          <a:bodyPr/>
          <a:lstStyle/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" y="-27384"/>
            <a:ext cx="8874404" cy="670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32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83066" y="1257009"/>
            <a:ext cx="3096344" cy="2232248"/>
          </a:xfrm>
        </p:spPr>
        <p:txBody>
          <a:bodyPr/>
          <a:lstStyle/>
          <a:p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71906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8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69698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2776"/>
            <a:ext cx="6400800" cy="467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02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959"/>
            <a:ext cx="7992888" cy="575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33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5334"/>
            <a:ext cx="7990656" cy="598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77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1682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68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87508"/>
            <a:ext cx="8136904" cy="54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80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5335"/>
            <a:ext cx="7918648" cy="597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9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117180" cy="86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17180" cy="7723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camo.githubusercontent.com/e6b1fc517add2c90a069df4182895e1cf7e3cad8ebfc07a2d6ae3e3385ce4faa/68747470733a2f2f6d656469612e737072696e6765726e61747572652e636f6d2f6f726967696e616c2f737072696e6765722d7374617469632f696d6167652f63687025334131302e313030372532463937382d3938312d31302d363837322d305f32362f4d656469614f626a656374732f3339333732335f315f456e5f32365f466967325f48544d4c2e676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6035"/>
            <a:ext cx="8748464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6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11521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ZERO WIDTH CHARACTER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712879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1268760"/>
            <a:ext cx="6400800" cy="1752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8993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78903864-7AB6-6A36-1B77-10122326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" y="1268758"/>
            <a:ext cx="4682752" cy="4752529"/>
          </a:xfrm>
          <a:prstGeom prst="rect">
            <a:avLst/>
          </a:prstGeom>
        </p:spPr>
      </p:pic>
      <p:pic>
        <p:nvPicPr>
          <p:cNvPr id="9" name="Picture 8" descr="A screenshot of a computer code">
            <a:extLst>
              <a:ext uri="{FF2B5EF4-FFF2-40B4-BE49-F238E27FC236}">
                <a16:creationId xmlns:a16="http://schemas.microsoft.com/office/drawing/2014/main" id="{442A52D3-5233-E956-04BB-09FF0A46F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59"/>
            <a:ext cx="442798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721834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 computer screen shot of a program">
            <a:extLst>
              <a:ext uri="{FF2B5EF4-FFF2-40B4-BE49-F238E27FC236}">
                <a16:creationId xmlns:a16="http://schemas.microsoft.com/office/drawing/2014/main" id="{A93A57DA-A981-CF2C-0A9D-0CC42420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40768"/>
            <a:ext cx="6400800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988840"/>
            <a:ext cx="7117180" cy="24061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(LSB MODIFICATION )</a:t>
            </a:r>
            <a:b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[by </a:t>
            </a:r>
            <a:r>
              <a:rPr lang="en-US" sz="27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devasheesh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7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1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9" y="620688"/>
            <a:ext cx="7848872" cy="54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93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809148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2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1556"/>
            <a:ext cx="7772400" cy="596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25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2720"/>
            <a:ext cx="777240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4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4285"/>
            <a:ext cx="7776864" cy="569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8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83" y="260648"/>
            <a:ext cx="6912768" cy="627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8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117180" cy="403244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AUDIO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VIDEO STEGANOGRAPHY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117180" cy="10379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FOUR TYPES OF STEGANOGRAPHY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82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913009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2769BC-BD88-9969-EDA3-CF0A7946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52" y="1412776"/>
            <a:ext cx="7176772" cy="51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34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841001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8E52E800-A9B1-C7F1-5100-813392C5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61689"/>
            <a:ext cx="7200800" cy="52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9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26CAF-88FF-678A-0915-4E324BDCB89C}"/>
              </a:ext>
            </a:extLst>
          </p:cNvPr>
          <p:cNvSpPr txBox="1"/>
          <p:nvPr/>
        </p:nvSpPr>
        <p:spPr>
          <a:xfrm>
            <a:off x="1115616" y="3284984"/>
            <a:ext cx="62464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br>
              <a:rPr lang="en-US" sz="4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4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(USING RC4 ALGORITHM)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2415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335"/>
            <a:ext cx="7772400" cy="611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89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228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618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48072"/>
          </a:xfrm>
        </p:spPr>
        <p:txBody>
          <a:bodyPr/>
          <a:lstStyle/>
          <a:p>
            <a:r>
              <a:rPr lang="en-US" sz="28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Ksa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(Key-scheduling algorithm)</a:t>
            </a:r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08712" cy="515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04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7877"/>
            <a:ext cx="7772400" cy="60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659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A898166-3880-3D22-759D-5E93A623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Algorithm format</a:t>
            </a:r>
          </a:p>
        </p:txBody>
      </p:sp>
      <p:pic>
        <p:nvPicPr>
          <p:cNvPr id="5" name="Content Placeholder 4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91F802FC-8B7B-0A55-0275-6586A72C62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600200"/>
            <a:ext cx="51435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313794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5">
            <a:extLst>
              <a:ext uri="{FF2B5EF4-FFF2-40B4-BE49-F238E27FC236}">
                <a16:creationId xmlns:a16="http://schemas.microsoft.com/office/drawing/2014/main" id="{9BEBFE0A-BC46-8107-0D61-5EFF321A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768752" cy="49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80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7793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PRGA (Stream generation)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624736" cy="5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0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125113" cy="2952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IMAGE 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(Using least significant bit algorithm )</a:t>
            </a:r>
            <a:b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[by </a:t>
            </a:r>
            <a:r>
              <a:rPr lang="en-US" sz="27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tanishq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7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67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EB9069-FF6B-8670-9667-CB73EEF6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Algorithm format</a:t>
            </a:r>
          </a:p>
        </p:txBody>
      </p:sp>
      <p:pic>
        <p:nvPicPr>
          <p:cNvPr id="5" name="Content Placeholder 4" descr="A black and white text on a white background">
            <a:extLst>
              <a:ext uri="{FF2B5EF4-FFF2-40B4-BE49-F238E27FC236}">
                <a16:creationId xmlns:a16="http://schemas.microsoft.com/office/drawing/2014/main" id="{D5F62F97-7FFF-FA7B-4026-D08B27D7DA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78" y="1628800"/>
            <a:ext cx="4913644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305941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4100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RC4 ENCRYPTION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3959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339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80"/>
            <a:ext cx="7772400" cy="57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853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3792" y="476673"/>
            <a:ext cx="7772400" cy="72008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DECODE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4816" cy="502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27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588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83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998" y="404664"/>
            <a:ext cx="7772400" cy="118199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KSA  AND PRGA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4631D4A-1394-5436-D5DE-59C098B3A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4" y="2407170"/>
            <a:ext cx="4073032" cy="3232068"/>
          </a:xfrm>
          <a:prstGeom prst="rect">
            <a:avLst/>
          </a:prstGeom>
        </p:spPr>
      </p:pic>
      <p:pic>
        <p:nvPicPr>
          <p:cNvPr id="7" name="Picture 6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0B9D7B7D-CD16-122C-8980-0FFFDCADD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5" y="2406732"/>
            <a:ext cx="3713221" cy="32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8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11986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ENCRYPTION AND DECRYPTION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014607D-4759-D27C-CF82-7155D1B4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2412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57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55296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EMBED AND EXTRACT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computer screen shot of a program">
            <a:extLst>
              <a:ext uri="{FF2B5EF4-FFF2-40B4-BE49-F238E27FC236}">
                <a16:creationId xmlns:a16="http://schemas.microsoft.com/office/drawing/2014/main" id="{1144EE25-31EB-05B2-4684-91189E30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0728"/>
            <a:ext cx="6809184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83968" y="6165304"/>
            <a:ext cx="4680520" cy="55361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LEAST SIGNIFICANT BIT ALGORITHM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2" y="2780928"/>
            <a:ext cx="737111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8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64096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65969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ALGORITHM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79411"/>
            <a:ext cx="7056784" cy="472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79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41001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MODIFIED ALGORITHM</a:t>
            </a:r>
            <a:endParaRPr lang="en-IN" sz="4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2960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2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2132856"/>
            <a:ext cx="7117180" cy="35059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117180" cy="553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ENCODE AND DECODE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C1E8B9-BC69-99B8-A72D-ED9D43BA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306"/>
            <a:ext cx="4355975" cy="6142252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D6BD5E6-C8F0-9493-5A40-C28AFB741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670325"/>
            <a:ext cx="4716017" cy="6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800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1422</TotalTime>
  <Words>166</Words>
  <Application>Microsoft Office PowerPoint</Application>
  <PresentationFormat>On-screen Show (4:3)</PresentationFormat>
  <Paragraphs>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Times New Roman</vt:lpstr>
      <vt:lpstr>Wingdings</vt:lpstr>
      <vt:lpstr>Horizon</vt:lpstr>
      <vt:lpstr>     </vt:lpstr>
      <vt:lpstr>STEGANOGRAPHY</vt:lpstr>
      <vt:lpstr>FOUR TYPES OF STEGANOGRAPHY</vt:lpstr>
      <vt:lpstr>IMAGE  STEGANOGRAPHY (Using least significant bit algorithm ) [by tanishq]</vt:lpstr>
      <vt:lpstr>LEAST SIGNIFICANT BIT ALGORITHM</vt:lpstr>
      <vt:lpstr>PowerPoint Presentation</vt:lpstr>
      <vt:lpstr>BASIC ALGORITHM</vt:lpstr>
      <vt:lpstr>MODIFIED ALGORITHM</vt:lpstr>
      <vt:lpstr>ENCODE AND DECODE</vt:lpstr>
      <vt:lpstr>TEXT STEGANOGRAPHY [by Aditya pal]</vt:lpstr>
      <vt:lpstr>PowerPoint Presentation</vt:lpstr>
      <vt:lpstr>PowerPoint Presentation</vt:lpstr>
      <vt:lpstr>PowerPoint Presentation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ZERO WIDTH CHARACTER</vt:lpstr>
      <vt:lpstr>ENCODE</vt:lpstr>
      <vt:lpstr>DECODE</vt:lpstr>
      <vt:lpstr>AUDIO STEGANOGRAPHY (LSB MODIFICATION ) [by devasheesh]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ENCODE</vt:lpstr>
      <vt:lpstr>DECODE</vt:lpstr>
      <vt:lpstr>PowerPoint Presentation</vt:lpstr>
      <vt:lpstr>PowerPoint Presentation</vt:lpstr>
      <vt:lpstr>PowerPoint Presentation</vt:lpstr>
      <vt:lpstr>Ksa (Key-scheduling algorithm)</vt:lpstr>
      <vt:lpstr>PowerPoint Presentation</vt:lpstr>
      <vt:lpstr>Algorithm format</vt:lpstr>
      <vt:lpstr>PowerPoint Presentation</vt:lpstr>
      <vt:lpstr>PRGA (Stream generation)</vt:lpstr>
      <vt:lpstr>Algorithm format</vt:lpstr>
      <vt:lpstr>RC4 ENCRYPTION</vt:lpstr>
      <vt:lpstr>PowerPoint Presentation</vt:lpstr>
      <vt:lpstr>DECODE</vt:lpstr>
      <vt:lpstr>PowerPoint Presentation</vt:lpstr>
      <vt:lpstr>KSA  AND PRGA</vt:lpstr>
      <vt:lpstr>ENCRYPTION AND DECRYPTION</vt:lpstr>
      <vt:lpstr>EMBED AND EXTRACT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STEGANOGRAPHY</dc:title>
  <dc:creator>dell</dc:creator>
  <cp:lastModifiedBy>horror desk</cp:lastModifiedBy>
  <cp:revision>107</cp:revision>
  <dcterms:created xsi:type="dcterms:W3CDTF">2021-10-24T05:38:14Z</dcterms:created>
  <dcterms:modified xsi:type="dcterms:W3CDTF">2023-07-23T16:10:30Z</dcterms:modified>
</cp:coreProperties>
</file>