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1109-2929-D209-FC1A-5C693DD2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CA0D-C312-2B7D-C1C5-770508699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803D-5AE4-8DC3-8896-6CF5EC05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8AB6-2214-7C8E-8984-1633EED9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277E-DE45-99D8-B84A-4800BF8F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CFE2-B1B0-762C-F492-4094A5B9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1D490-6245-FD8F-63CC-B38B9E6F1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9F26-1F3F-66C3-02A9-E72A88C1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D439-5447-8E07-E6CC-D8F5D00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467A-33F7-2249-6863-A4ED909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1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C28BB-B615-16BC-4D9C-E5553B412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6682E-5FA1-2F15-DB47-3B7309E4E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DA79-73A8-0879-CD0D-1F74782D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516D-0232-D177-39A4-0B8CDD7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1770-8F7E-0E47-356A-B773FFFB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503C-BF71-D255-4A38-543D2EE7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D261-3486-77C8-A50F-5AA0FA80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031F-D276-DC87-8482-7BDCDBCA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92B0-9D8E-202D-B41A-D2D8D871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ECEE-664D-E457-B002-BADF9236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2A0E-FE90-B068-B046-DC73D346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C641-7902-427C-A600-A2FC7F2B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8FC8-C6CE-79A2-9B92-12D9F341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E329-6D6E-2CB1-ACAF-9CDD8A4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FA7C-3125-023E-9E07-B684E6B8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7F1-B8BC-DAAD-D96C-4D1CF728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CCB3-EDB9-535A-6D8C-899E6E180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4716-378A-A1E5-6690-0D74F655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0D8-B525-E9CD-3955-2B66A1E2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B27A-1F21-B8D4-14B9-8824B865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1F1FC-A11E-4E71-0DD1-2BD485D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055-5D9A-8A08-1F04-56B5C6E5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FE8B-BFFC-C9AC-EF09-A978AFC7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878D-B159-73E1-EBB9-A07D42A40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17732-5D66-555B-D814-DFDCECDFE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A827-12FB-B2BC-6E82-1D37C369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B15C-15C3-291C-4E77-11DFFCDA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C9B83-44AE-4432-157A-7B28B12C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DFCB3-2067-0B91-9C86-A46311B2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EEFF-30D4-C1C2-2474-424DC83A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257A8-97B7-9E57-9AE7-4F12516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3847-9794-4A0F-3FDF-E71DF384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601D8-9FF9-CD67-8325-07327E35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3CD6D-917E-4649-F8CE-C8704FAA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8F620-A68B-35D2-9250-621222D7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2BBD9-95E5-8DC4-7914-09ABC41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2AF6-ACDD-D574-8DF1-42D8E40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479C-E810-6D3F-E88D-FD2671A8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A2C7-E7BB-26DB-A646-34D69D326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BB0C-7ADC-DB6C-DE81-CE64988A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B5121-8635-8DEA-05F9-162C3DC3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31277-B958-0173-7E39-F5C486B9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D6D3-C81E-B03E-9078-37B8B1A8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E33E2-96F3-0E9A-F1E3-D8AF7C4E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3D57-5198-60EB-ADA3-848D82AE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AE8DB-04E7-26C5-2B75-A3C9C5FA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155A-A63E-FCFD-77FB-44A712A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B345-3360-CCED-7902-7050966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D0174-83C6-3C49-3CBA-EDADA4AB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2F8C-5F09-7A44-6591-C2F25012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EE86-1EA8-7320-3619-AA6024747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AAB0-5712-49F9-83C0-D39EA725DCD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A7C7-98FD-A130-D9C8-DA200D3F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CF4E-D5BF-F367-C921-F74FF0D7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7FB9-ABF8-47F8-AE11-76D8B3BA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el-departamento-de-justicia-de-estados-unidos-investiga-la-overwatch-leagu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ifferent.it/aoc-e-g2-esports-piu-forti-insieme-la-partnership-continua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esports-tournament-2018-detail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s://lol.gamepedia.com/Fnatic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fortnite-esports.gamepedia.com/G2_Esport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hyperlink" Target="https://lol.gamepedia.com/Team_Liquid" TargetMode="External"/><Relationship Id="rId1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s://pubg-esports.gamepedia.com/index.php?title=File:Cloud9logo_square.png&amp;filetimestamp=20180129173541&amp;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hyperlink" Target="https://lol.gamepedia.com/SK_Telecom_T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crowd of people in a stadium&#10;&#10;Description automatically generated">
            <a:extLst>
              <a:ext uri="{FF2B5EF4-FFF2-40B4-BE49-F238E27FC236}">
                <a16:creationId xmlns:a16="http://schemas.microsoft.com/office/drawing/2014/main" id="{1E676D28-82B7-B7CD-6B20-6BE5E2D08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95" r="2676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3AF3-2B74-543C-7A3F-34FA2AD3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226815"/>
            <a:ext cx="5191299" cy="1034706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dirty="0">
                <a:solidFill>
                  <a:schemeClr val="bg1"/>
                </a:solidFill>
                <a:effectLst/>
                <a:latin typeface="avenir-lt-w01_35-light1475496"/>
              </a:rPr>
              <a:t>Esports Tournament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80CB3-1535-68FC-E813-FE45D7F4EC00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eneracionxbox.com/el-departamento-de-justicia-de-estados-unidos-investiga-la-overwatch-leagu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2E65FC-E51A-5CE4-D1F4-2F5306CE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4" y="4164737"/>
            <a:ext cx="5917401" cy="16359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EF920-F561-09B9-06A0-EF789A58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b="0" i="0">
                <a:solidFill>
                  <a:schemeClr val="bg1"/>
                </a:solidFill>
                <a:effectLst/>
              </a:rPr>
              <a:t>7. What is the average salary of players in the teams with country 'USA'?</a:t>
            </a:r>
            <a:endParaRPr lang="en-US" sz="3900">
              <a:solidFill>
                <a:schemeClr val="bg1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62B5E08-7311-5F16-94F7-DAAFACA28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4" y="1057275"/>
            <a:ext cx="5917401" cy="161249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398EA-9CAD-CCAE-0E24-168397B9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dirty="0">
                <a:solidFill>
                  <a:schemeClr val="bg1"/>
                </a:solidFill>
                <a:effectLst/>
              </a:rPr>
              <a:t>8. Which </a:t>
            </a:r>
            <a:r>
              <a:rPr lang="en-US" sz="5000" i="0" dirty="0">
                <a:solidFill>
                  <a:schemeClr val="bg1"/>
                </a:solidFill>
                <a:effectLst/>
              </a:rPr>
              <a:t>team won the most matches?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B6C5F-E368-B177-CA39-2F3C680C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75" y="4617688"/>
            <a:ext cx="5530686" cy="1276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F4ACC-72F2-58C7-986C-A7F353CCD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875" y="1084009"/>
            <a:ext cx="5788814" cy="3089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317AA-F5CF-65FF-69C3-F0C1D920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sz="3100" b="0" i="0">
                <a:solidFill>
                  <a:schemeClr val="bg1"/>
                </a:solidFill>
                <a:effectLst/>
                <a:latin typeface="avenir-lt-w01_35-light1475496"/>
              </a:rPr>
              <a:t>10. What is the date and the score 10. What is the date and the score of the match with match_id = 3?of the match with match_id = 3?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2D1E709-B020-DE16-7237-9D6109CC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7" y="4857098"/>
            <a:ext cx="3669025" cy="918327"/>
          </a:xfrm>
          <a:prstGeom prst="rect">
            <a:avLst/>
          </a:prstGeom>
        </p:spPr>
      </p:pic>
      <p:pic>
        <p:nvPicPr>
          <p:cNvPr id="10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BF6AFF9-B3EF-D51D-9B95-AA9E87F83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55" y="1115644"/>
            <a:ext cx="5491601" cy="1332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men holding a trophy&#10;&#10;Description automatically generated">
            <a:extLst>
              <a:ext uri="{FF2B5EF4-FFF2-40B4-BE49-F238E27FC236}">
                <a16:creationId xmlns:a16="http://schemas.microsoft.com/office/drawing/2014/main" id="{D83CC739-E041-C70C-29D3-AD4099F79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98" t="2428" b="666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C498-D202-C402-1156-BE518651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B7B1-850A-66F6-E184-7AB1D3B3051B}"/>
              </a:ext>
            </a:extLst>
          </p:cNvPr>
          <p:cNvSpPr txBox="1"/>
          <p:nvPr/>
        </p:nvSpPr>
        <p:spPr>
          <a:xfrm>
            <a:off x="620918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techdifferent.it/aoc-e-g2-esports-piu-forti-insieme-la-partnership-continu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3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crowd of people in a concert hall">
            <a:extLst>
              <a:ext uri="{FF2B5EF4-FFF2-40B4-BE49-F238E27FC236}">
                <a16:creationId xmlns:a16="http://schemas.microsoft.com/office/drawing/2014/main" id="{C3507A5B-3C9E-F61A-4E10-0020DE1C2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696" b="1103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1F05A-5B2A-7360-7CAE-6940B2C3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E327-E90C-954C-E170-E3FF23A2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IN" sz="2000" b="0" i="0">
                <a:solidFill>
                  <a:schemeClr val="bg1"/>
                </a:solidFill>
                <a:effectLst/>
                <a:latin typeface="avenir-lt-w01_35-light1475496"/>
              </a:rPr>
              <a:t>The top eSports competitors from across the globe have gathered to battle it out</a:t>
            </a:r>
            <a:br>
              <a:rPr lang="en-IN" sz="2000">
                <a:solidFill>
                  <a:schemeClr val="bg1"/>
                </a:solidFill>
              </a:rPr>
            </a:br>
            <a:r>
              <a:rPr lang="en-IN" sz="2000" b="0" i="0">
                <a:solidFill>
                  <a:schemeClr val="bg1"/>
                </a:solidFill>
                <a:effectLst/>
                <a:latin typeface="avenir-lt-w01_35-light1475496"/>
              </a:rPr>
              <a:t>Can you analyse the following data to find out all about the tournament?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7EC05-D766-961A-7AC3-762C3C90256B}"/>
              </a:ext>
            </a:extLst>
          </p:cNvPr>
          <p:cNvSpPr txBox="1"/>
          <p:nvPr/>
        </p:nvSpPr>
        <p:spPr>
          <a:xfrm>
            <a:off x="9751908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tekhdecoded.com/esports-tournament-2018-detail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0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86A1FB-BD35-4FEB-91EB-B2F5055B2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5968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2863260-465E-4A9B-98CA-77693B32C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7012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53DECA-A5E8-4D5D-B13F-D6AD3338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2868613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B7D759-A40B-4440-8F92-5C4DE4225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3960813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logo with orange lines&#10;&#10;Description automatically generated with medium confidence">
            <a:extLst>
              <a:ext uri="{FF2B5EF4-FFF2-40B4-BE49-F238E27FC236}">
                <a16:creationId xmlns:a16="http://schemas.microsoft.com/office/drawing/2014/main" id="{A87D5E96-76FC-7CB5-0CE3-5AA472763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536" y="440691"/>
            <a:ext cx="1379538" cy="1379538"/>
          </a:xfrm>
          <a:prstGeom prst="rect">
            <a:avLst/>
          </a:prstGeom>
        </p:spPr>
      </p:pic>
      <p:pic>
        <p:nvPicPr>
          <p:cNvPr id="18" name="Picture 17" descr="A logo of a horse&#10;&#10;Description automatically generated">
            <a:extLst>
              <a:ext uri="{FF2B5EF4-FFF2-40B4-BE49-F238E27FC236}">
                <a16:creationId xmlns:a16="http://schemas.microsoft.com/office/drawing/2014/main" id="{DCCD71F2-CAC5-BF60-F65E-D77D997A5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29843" y="153192"/>
            <a:ext cx="1897063" cy="19375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B432A-0955-C93F-1534-329BB3070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063015" y="660241"/>
            <a:ext cx="3346450" cy="1937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7E1CC-7AF7-BECC-D01E-00B173830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626" y="3819508"/>
            <a:ext cx="3727565" cy="261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AD95A-E222-57BC-340B-743EDDA90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245" y="660241"/>
            <a:ext cx="3289219" cy="4213542"/>
          </a:xfrm>
          <a:prstGeom prst="rect">
            <a:avLst/>
          </a:prstGeom>
        </p:spPr>
      </p:pic>
      <p:pic>
        <p:nvPicPr>
          <p:cNvPr id="12" name="Picture 11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E94C5D65-96AC-4462-AE84-C4065AB5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9180" y="4165731"/>
            <a:ext cx="1271270" cy="1271270"/>
          </a:xfrm>
          <a:prstGeom prst="rect">
            <a:avLst/>
          </a:prstGeom>
        </p:spPr>
      </p:pic>
      <p:pic>
        <p:nvPicPr>
          <p:cNvPr id="16" name="Picture 15" descr="A red object in the dark with Marfa lights in the background&#10;&#10;Description automatically generated">
            <a:extLst>
              <a:ext uri="{FF2B5EF4-FFF2-40B4-BE49-F238E27FC236}">
                <a16:creationId xmlns:a16="http://schemas.microsoft.com/office/drawing/2014/main" id="{EA118B6A-2FAF-E8B2-D055-D8515676EF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302711" y="5487483"/>
            <a:ext cx="1368098" cy="1370516"/>
          </a:xfrm>
          <a:prstGeom prst="rect">
            <a:avLst/>
          </a:prstGeom>
        </p:spPr>
      </p:pic>
      <p:pic>
        <p:nvPicPr>
          <p:cNvPr id="10" name="Picture 9" descr="A logo with wings and text&#10;&#10;Description automatically generated">
            <a:extLst>
              <a:ext uri="{FF2B5EF4-FFF2-40B4-BE49-F238E27FC236}">
                <a16:creationId xmlns:a16="http://schemas.microsoft.com/office/drawing/2014/main" id="{9F06EE25-FD70-6789-AED2-D10E62EA9C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69459" y="3802063"/>
            <a:ext cx="1868488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695FA-ECDE-BAC6-8BE8-74AB4B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8" y="2868613"/>
            <a:ext cx="3553604" cy="10922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240C6-25E0-8038-7C51-8ECE9F7F26EA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14" tooltip="https://lol.gamepedia.com/SK_Telecom_T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1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7DF8-D71E-E250-8775-E081CCDB3F9D}"/>
              </a:ext>
            </a:extLst>
          </p:cNvPr>
          <p:cNvSpPr txBox="1"/>
          <p:nvPr/>
        </p:nvSpPr>
        <p:spPr>
          <a:xfrm>
            <a:off x="7432167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10" tooltip="https://pubg-esports.gamepedia.com/index.php?title=File:Cloud9logo_square.png&amp;filetimestamp=20180129173541&amp;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1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87C20-4783-75A1-6313-00373E09D3CD}"/>
              </a:ext>
            </a:extLst>
          </p:cNvPr>
          <p:cNvSpPr txBox="1"/>
          <p:nvPr/>
        </p:nvSpPr>
        <p:spPr>
          <a:xfrm>
            <a:off x="5112425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lol.gamepedia.com/Fnat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1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1FC0E-2571-3D5F-F3BC-353E28773C28}"/>
              </a:ext>
            </a:extLst>
          </p:cNvPr>
          <p:cNvSpPr txBox="1"/>
          <p:nvPr/>
        </p:nvSpPr>
        <p:spPr>
          <a:xfrm>
            <a:off x="2792683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12" tooltip="https://fortnite-esports.gamepedia.com/G2_Espor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1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1E785-35C5-A588-707B-8F814A16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0" i="0">
                <a:solidFill>
                  <a:schemeClr val="bg1"/>
                </a:solidFill>
                <a:effectLst/>
              </a:rPr>
              <a:t>1. What are the names of the players whose salary is greater than 100,000?</a:t>
            </a: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922E981-AA35-35BA-7CE0-964C3A05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94" y="2663211"/>
            <a:ext cx="2316342" cy="3408121"/>
          </a:xfrm>
          <a:prstGeom prst="rect">
            <a:avLst/>
          </a:prstGeom>
        </p:spPr>
      </p:pic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5DDF530-42B8-D605-983B-FF18E47D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3" y="1438046"/>
            <a:ext cx="3105975" cy="11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1E785-35C5-A588-707B-8F814A16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0" i="0">
                <a:solidFill>
                  <a:schemeClr val="bg1"/>
                </a:solidFill>
                <a:effectLst/>
              </a:rPr>
              <a:t>2. What is the team name of the player with player_id = 3?</a:t>
            </a:r>
            <a:endParaRPr lang="en-US" sz="430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557659-2DBD-A2DB-9310-A2CA95ED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74" y="1057275"/>
            <a:ext cx="5917401" cy="119231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417DC14C-B4DD-2BD3-EEAB-F2421DA5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4" y="3759223"/>
            <a:ext cx="5917401" cy="204150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48180-E4A3-B14B-1918-A9D12CD1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0" i="0">
                <a:solidFill>
                  <a:schemeClr val="bg1"/>
                </a:solidFill>
                <a:effectLst/>
              </a:rPr>
              <a:t>3. What is the total number of players in each team?</a:t>
            </a:r>
            <a:endParaRPr lang="en-US" sz="430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E9743-3E57-0415-1D7F-9ECB11720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805" y="3564492"/>
            <a:ext cx="3408121" cy="160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BB278-920A-00B7-17A7-32DBE343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93" y="591183"/>
            <a:ext cx="3265687" cy="14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D236-CE8F-C1CD-4085-EB6C9A9E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b="0" i="0">
                <a:solidFill>
                  <a:schemeClr val="bg1"/>
                </a:solidFill>
                <a:effectLst/>
              </a:rPr>
              <a:t>4. What is the team name and captain name of the team with team_id = 2?</a:t>
            </a:r>
            <a:endParaRPr lang="en-US" sz="39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E64D98-9CEB-192E-D7ED-C493EECC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74" y="1057275"/>
            <a:ext cx="5917401" cy="16383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67AEE6E9-F17A-E2E2-E5BA-139B5EC76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874" y="3458717"/>
            <a:ext cx="5063803" cy="23420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BEF18-D942-B809-42B8-7FD169A2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0" i="0">
                <a:solidFill>
                  <a:schemeClr val="bg1"/>
                </a:solidFill>
                <a:effectLst/>
              </a:rPr>
              <a:t>5. What are the player names and their roles in the team with team_id = 1?</a:t>
            </a:r>
            <a:endParaRPr lang="en-US" sz="35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72521-7C72-69F0-13C4-0C1E45E2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74" y="1057275"/>
            <a:ext cx="5917401" cy="20931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B8ECF-DCEA-461B-8BCB-5AB5B7FA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4" y="3458717"/>
            <a:ext cx="5163483" cy="23420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DC115-82CD-3664-9A92-2F2987C5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b="0" i="0">
                <a:solidFill>
                  <a:schemeClr val="bg1"/>
                </a:solidFill>
                <a:effectLst/>
              </a:rPr>
              <a:t>6. What are the team names and the number of matches they have won?</a:t>
            </a:r>
            <a:endParaRPr lang="en-US" sz="39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B9E70-4689-588D-34BF-114BED82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74" y="1057275"/>
            <a:ext cx="5917401" cy="15533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5CBFC-19C2-4845-4CFD-AC196548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2" y="3375821"/>
            <a:ext cx="4997192" cy="23420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270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avenir-lt-w01_35-light1475496</vt:lpstr>
      <vt:lpstr>Calibri</vt:lpstr>
      <vt:lpstr>Calibri Light</vt:lpstr>
      <vt:lpstr>Office Theme</vt:lpstr>
      <vt:lpstr>Esports Tournament</vt:lpstr>
      <vt:lpstr>Introduction</vt:lpstr>
      <vt:lpstr>Tables</vt:lpstr>
      <vt:lpstr>1. What are the names of the players whose salary is greater than 100,000?</vt:lpstr>
      <vt:lpstr>2. What is the team name of the player with player_id = 3?</vt:lpstr>
      <vt:lpstr>3. What is the total number of players in each team?</vt:lpstr>
      <vt:lpstr>4. What is the team name and captain name of the team with team_id = 2?</vt:lpstr>
      <vt:lpstr>5. What are the player names and their roles in the team with team_id = 1?</vt:lpstr>
      <vt:lpstr>6. What are the team names and the number of matches they have won?</vt:lpstr>
      <vt:lpstr>7. What is the average salary of players in the teams with country 'USA'?</vt:lpstr>
      <vt:lpstr>8. Which team won the most matches?</vt:lpstr>
      <vt:lpstr>10. What is the date and the score 10. What is the date and the score of the match with match_id = 3?of the match with match_id = 3?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Esports Tournament</dc:title>
  <dc:creator>Goswami, Prabal Ranjan</dc:creator>
  <cp:lastModifiedBy>Goswami, Prabal Ranjan</cp:lastModifiedBy>
  <cp:revision>6</cp:revision>
  <dcterms:created xsi:type="dcterms:W3CDTF">2024-02-29T12:48:44Z</dcterms:created>
  <dcterms:modified xsi:type="dcterms:W3CDTF">2024-02-29T13:58:47Z</dcterms:modified>
</cp:coreProperties>
</file>