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06-Dec-20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b="1" dirty="0" smtClean="0"/>
              <a:t>The Battle of </a:t>
            </a:r>
            <a:r>
              <a:rPr lang="en-US" b="1" dirty="0" err="1" smtClean="0"/>
              <a:t>Neighborhhoods</a:t>
            </a:r>
            <a:endParaRPr lang="en-US" b="1" dirty="0"/>
          </a:p>
        </p:txBody>
      </p:sp>
      <p:sp>
        <p:nvSpPr>
          <p:cNvPr id="3" name="Subtitle 2"/>
          <p:cNvSpPr>
            <a:spLocks noGrp="1"/>
          </p:cNvSpPr>
          <p:nvPr>
            <p:ph type="subTitle" idx="1"/>
          </p:nvPr>
        </p:nvSpPr>
        <p:spPr>
          <a:xfrm>
            <a:off x="1371600" y="4724400"/>
            <a:ext cx="6400800" cy="1752600"/>
          </a:xfrm>
        </p:spPr>
        <p:txBody>
          <a:bodyPr/>
          <a:lstStyle/>
          <a:p>
            <a:r>
              <a:rPr lang="en-US" b="1" dirty="0" smtClean="0"/>
              <a:t>Submitted By : </a:t>
            </a:r>
            <a:r>
              <a:rPr lang="en-US" b="1" dirty="0" err="1" smtClean="0"/>
              <a:t>Prabal</a:t>
            </a:r>
            <a:r>
              <a:rPr lang="en-US" b="1" dirty="0" smtClean="0"/>
              <a:t> Sharma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lvl="0"/>
            <a:r>
              <a:rPr lang="en-IN" dirty="0" smtClean="0"/>
              <a:t>We will join this dataset to original New York data to get longitude and latitude.</a:t>
            </a:r>
            <a:endParaRPr lang="en-US" dirty="0" smtClean="0"/>
          </a:p>
          <a:p>
            <a:endParaRPr lang="en-US" dirty="0"/>
          </a:p>
        </p:txBody>
      </p:sp>
      <p:pic>
        <p:nvPicPr>
          <p:cNvPr id="4" name="Picture 3"/>
          <p:cNvPicPr/>
          <p:nvPr/>
        </p:nvPicPr>
        <p:blipFill>
          <a:blip r:embed="rId2"/>
          <a:srcRect/>
          <a:stretch>
            <a:fillRect/>
          </a:stretch>
        </p:blipFill>
        <p:spPr bwMode="auto">
          <a:xfrm>
            <a:off x="914400" y="2286000"/>
            <a:ext cx="7081838" cy="22050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lvl="0"/>
            <a:r>
              <a:rPr lang="en-IN" dirty="0" smtClean="0"/>
              <a:t>Finally, we will visualize the Neighbourhoods and </a:t>
            </a:r>
            <a:r>
              <a:rPr lang="en-IN" dirty="0" smtClean="0"/>
              <a:t>Borough based </a:t>
            </a:r>
            <a:r>
              <a:rPr lang="en-IN" dirty="0" smtClean="0"/>
              <a:t>on average </a:t>
            </a:r>
            <a:r>
              <a:rPr lang="en-IN" dirty="0" smtClean="0"/>
              <a:t>Rating using </a:t>
            </a:r>
            <a:r>
              <a:rPr lang="en-IN" dirty="0" smtClean="0"/>
              <a:t>python’s Folium library</a:t>
            </a:r>
            <a:r>
              <a:rPr lang="en-IN" dirty="0" smtClean="0"/>
              <a:t>.</a:t>
            </a:r>
            <a:endParaRPr lang="en-US" dirty="0" smtClean="0"/>
          </a:p>
          <a:p>
            <a:r>
              <a:rPr lang="en-IN" dirty="0" smtClean="0"/>
              <a:t>Neighbourhoods based on average rating</a:t>
            </a:r>
            <a:r>
              <a:rPr lang="en-IN" dirty="0" smtClean="0"/>
              <a:t>:</a:t>
            </a:r>
            <a:endParaRPr lang="en-US" dirty="0" smtClean="0"/>
          </a:p>
        </p:txBody>
      </p:sp>
      <p:pic>
        <p:nvPicPr>
          <p:cNvPr id="4" name="Picture 3" descr="F:\Datascience\project\Applied-Data-Science-Capstone\Capstone - The Battle of Neighborhoods - Part 2\Avg Ratings.jpg"/>
          <p:cNvPicPr/>
          <p:nvPr/>
        </p:nvPicPr>
        <p:blipFill rotWithShape="1">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10804" r="1929" b="1970"/>
          <a:stretch/>
        </p:blipFill>
        <p:spPr bwMode="auto">
          <a:xfrm>
            <a:off x="1828800" y="3048000"/>
            <a:ext cx="5229225" cy="2705100"/>
          </a:xfrm>
          <a:prstGeom prst="rect">
            <a:avLst/>
          </a:prstGeom>
          <a:noFill/>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lstStyle/>
          <a:p>
            <a:r>
              <a:rPr lang="en-IN" dirty="0" smtClean="0"/>
              <a:t>And </a:t>
            </a:r>
            <a:r>
              <a:rPr lang="en-IN" dirty="0" smtClean="0"/>
              <a:t>on average rating:</a:t>
            </a:r>
            <a:endParaRPr lang="en-US" dirty="0" smtClean="0"/>
          </a:p>
          <a:p>
            <a:endParaRPr lang="en-US" dirty="0"/>
          </a:p>
        </p:txBody>
      </p:sp>
      <p:pic>
        <p:nvPicPr>
          <p:cNvPr id="4" name="Picture 3"/>
          <p:cNvPicPr/>
          <p:nvPr/>
        </p:nvPicPr>
        <p:blipFill>
          <a:blip r:embed="rId2" cstate="print"/>
          <a:stretch>
            <a:fillRect/>
          </a:stretch>
        </p:blipFill>
        <p:spPr>
          <a:xfrm>
            <a:off x="838200" y="1524000"/>
            <a:ext cx="7772400" cy="3581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lvl="0"/>
            <a:r>
              <a:rPr lang="en-IN" dirty="0" smtClean="0"/>
              <a:t>The following location in New York City has great Indian restaurants</a:t>
            </a:r>
            <a:endParaRPr lang="en-US" dirty="0" smtClean="0"/>
          </a:p>
          <a:p>
            <a:endParaRPr lang="en-US" dirty="0"/>
          </a:p>
        </p:txBody>
      </p:sp>
      <p:pic>
        <p:nvPicPr>
          <p:cNvPr id="4" name="Picture 3"/>
          <p:cNvPicPr/>
          <p:nvPr/>
        </p:nvPicPr>
        <p:blipFill>
          <a:blip r:embed="rId2"/>
          <a:srcRect/>
          <a:stretch>
            <a:fillRect/>
          </a:stretch>
        </p:blipFill>
        <p:spPr bwMode="auto">
          <a:xfrm>
            <a:off x="1295400" y="2819400"/>
            <a:ext cx="5900738" cy="21478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lnSpcReduction="10000"/>
          </a:bodyPr>
          <a:lstStyle/>
          <a:p>
            <a:pPr lvl="0"/>
            <a:r>
              <a:rPr lang="en-IN" dirty="0" smtClean="0"/>
              <a:t>Astoria (Queens), </a:t>
            </a:r>
            <a:r>
              <a:rPr lang="en-IN" dirty="0" err="1" smtClean="0"/>
              <a:t>Blissville</a:t>
            </a:r>
            <a:r>
              <a:rPr lang="en-IN" dirty="0" smtClean="0"/>
              <a:t> (Queens), Civic </a:t>
            </a:r>
            <a:r>
              <a:rPr lang="en-IN" dirty="0" err="1" smtClean="0"/>
              <a:t>Center</a:t>
            </a:r>
            <a:r>
              <a:rPr lang="en-IN" dirty="0" smtClean="0"/>
              <a:t> (Manhattan) are some of the best neighbourhoods for Indian cuisine.</a:t>
            </a:r>
            <a:endParaRPr lang="en-US" i="1" dirty="0" smtClean="0"/>
          </a:p>
          <a:p>
            <a:pPr lvl="0"/>
            <a:r>
              <a:rPr lang="en-IN" dirty="0" smtClean="0"/>
              <a:t>Manhattan have potential Indian Restaurant Market.</a:t>
            </a:r>
            <a:endParaRPr lang="en-US" i="1" dirty="0" smtClean="0"/>
          </a:p>
          <a:p>
            <a:pPr lvl="0"/>
            <a:r>
              <a:rPr lang="en-IN" dirty="0" smtClean="0"/>
              <a:t>Staten Island ranks last in average rating of Indian Restaurants.</a:t>
            </a:r>
            <a:endParaRPr lang="en-US" i="1" dirty="0" smtClean="0"/>
          </a:p>
          <a:p>
            <a:r>
              <a:rPr lang="en-US" dirty="0" smtClean="0"/>
              <a:t>Manhattan is the best place to stay if you prefer Indian Cuisine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There is always room for improvement and hence the above solution I have provided can also be improved for best results depending upon the data we have. As more and more data is available and as per more observations much better prediction can be made.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lvl="0"/>
            <a:r>
              <a:rPr lang="en-IN" dirty="0" smtClean="0"/>
              <a:t>Astoria (Queens), </a:t>
            </a:r>
            <a:r>
              <a:rPr lang="en-IN" dirty="0" err="1" smtClean="0"/>
              <a:t>Blissville</a:t>
            </a:r>
            <a:r>
              <a:rPr lang="en-IN" dirty="0" smtClean="0"/>
              <a:t> (Queens), Civic </a:t>
            </a:r>
            <a:r>
              <a:rPr lang="en-IN" dirty="0" err="1" smtClean="0"/>
              <a:t>Center</a:t>
            </a:r>
            <a:r>
              <a:rPr lang="en-IN" dirty="0" smtClean="0"/>
              <a:t> (Manhattan) are some of the best neighbourhoods for Indian cuisine.</a:t>
            </a:r>
            <a:endParaRPr lang="en-US" i="1" dirty="0" smtClean="0"/>
          </a:p>
          <a:p>
            <a:pPr lvl="0"/>
            <a:r>
              <a:rPr lang="en-IN" dirty="0" smtClean="0"/>
              <a:t>Manhattan have potential Indian Restaurant Market.</a:t>
            </a:r>
            <a:endParaRPr lang="en-US" i="1" dirty="0" smtClean="0"/>
          </a:p>
          <a:p>
            <a:pPr lvl="0"/>
            <a:r>
              <a:rPr lang="en-IN" dirty="0" smtClean="0"/>
              <a:t>Staten Island ranks last in average rating of Indian Restaurants.</a:t>
            </a:r>
            <a:endParaRPr lang="en-US" i="1" dirty="0" smtClean="0"/>
          </a:p>
          <a:p>
            <a:pPr lvl="0"/>
            <a:r>
              <a:rPr lang="en-IN" dirty="0" smtClean="0"/>
              <a:t>Manhattan is the best place to stay if you prefer Indian Cuisine.</a:t>
            </a:r>
            <a:endParaRPr lang="en-US" i="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47500" lnSpcReduction="20000"/>
          </a:bodyPr>
          <a:lstStyle/>
          <a:p>
            <a:pPr algn="just">
              <a:lnSpc>
                <a:spcPct val="120000"/>
              </a:lnSpc>
            </a:pPr>
            <a:r>
              <a:rPr lang="en-IN" sz="3400" dirty="0" smtClean="0">
                <a:cs typeface="Times New Roman" pitchFamily="18"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sz="3400" dirty="0" smtClean="0">
                <a:cs typeface="Times New Roman" pitchFamily="18"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sz="3400" dirty="0" smtClean="0">
                <a:cs typeface="Times New Roman" pitchFamily="18" charset="0"/>
              </a:rPr>
              <a:t>With its diverse culture, comes diverse food items. There are many restaurants in New York City, each belonging to different categories like Chinese, Indian, and French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algn="just">
              <a:buNone/>
            </a:pPr>
            <a:r>
              <a:rPr lang="en-IN" sz="2500" dirty="0" smtClean="0"/>
              <a:t>     To </a:t>
            </a:r>
            <a:r>
              <a:rPr lang="en-IN" sz="2500" dirty="0" smtClean="0"/>
              <a:t>find the answers to the following questions: </a:t>
            </a:r>
          </a:p>
          <a:p>
            <a:pPr algn="just"/>
            <a:r>
              <a:rPr lang="en-IN" sz="2500" dirty="0" smtClean="0"/>
              <a:t>List </a:t>
            </a:r>
            <a:r>
              <a:rPr lang="en-IN" sz="2500" dirty="0" smtClean="0"/>
              <a:t>and visualize all major parts of New York City that has </a:t>
            </a:r>
            <a:r>
              <a:rPr lang="en-IN" sz="2500" dirty="0" smtClean="0"/>
              <a:t> great </a:t>
            </a:r>
            <a:r>
              <a:rPr lang="en-IN" sz="2500" dirty="0" smtClean="0"/>
              <a:t>Indian restaurants.</a:t>
            </a:r>
          </a:p>
          <a:p>
            <a:pPr algn="just"/>
            <a:r>
              <a:rPr lang="en-IN" sz="2500" dirty="0" smtClean="0"/>
              <a:t>What </a:t>
            </a:r>
            <a:r>
              <a:rPr lang="en-IN" sz="2500" dirty="0" smtClean="0"/>
              <a:t>is best location in New York City for Indian Cuisine?</a:t>
            </a:r>
          </a:p>
          <a:p>
            <a:pPr algn="just"/>
            <a:r>
              <a:rPr lang="en-IN" sz="2500" dirty="0" smtClean="0"/>
              <a:t>Which </a:t>
            </a:r>
            <a:r>
              <a:rPr lang="en-IN" sz="2500" dirty="0" smtClean="0"/>
              <a:t>areas have potential Indian Restaurant Market?</a:t>
            </a:r>
          </a:p>
          <a:p>
            <a:pPr algn="just"/>
            <a:r>
              <a:rPr lang="en-IN" sz="2500" dirty="0" smtClean="0"/>
              <a:t>Which </a:t>
            </a:r>
            <a:r>
              <a:rPr lang="en-IN" sz="2500" dirty="0" smtClean="0"/>
              <a:t>all areas lack Indian Restaurants?</a:t>
            </a:r>
          </a:p>
          <a:p>
            <a:pPr algn="just"/>
            <a:r>
              <a:rPr lang="en-IN" sz="2500" dirty="0" smtClean="0"/>
              <a:t>Which </a:t>
            </a:r>
            <a:r>
              <a:rPr lang="en-IN" sz="2500" dirty="0" smtClean="0"/>
              <a:t>is the best place to stay if you prefer Indian Cuisine?</a:t>
            </a:r>
            <a:endParaRPr lang="en-US"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3" name="Content Placeholder 2"/>
          <p:cNvSpPr>
            <a:spLocks noGrp="1"/>
          </p:cNvSpPr>
          <p:nvPr>
            <p:ph idx="1"/>
          </p:nvPr>
        </p:nvSpPr>
        <p:spPr/>
        <p:txBody>
          <a:bodyPr>
            <a:normAutofit fontScale="92500" lnSpcReduction="10000"/>
          </a:bodyPr>
          <a:lstStyle/>
          <a:p>
            <a:pPr marL="45720" indent="0" algn="just">
              <a:buNone/>
            </a:pPr>
            <a:r>
              <a:rPr lang="en-IN" dirty="0" smtClean="0"/>
              <a:t>For this project we need the following data:</a:t>
            </a:r>
          </a:p>
          <a:p>
            <a:pPr marL="502920" indent="-457200" algn="just">
              <a:buFont typeface="+mj-lt"/>
              <a:buAutoNum type="arabicPeriod"/>
            </a:pPr>
            <a:r>
              <a:rPr lang="en-IN" sz="2000" dirty="0" smtClean="0"/>
              <a:t>New York City data that contains list Boroughs, Neighbourhoods along with their latitude and longitude.</a:t>
            </a:r>
          </a:p>
          <a:p>
            <a:pPr lvl="1" algn="just"/>
            <a:r>
              <a:rPr lang="en-IN" sz="1800" dirty="0" smtClean="0"/>
              <a:t>Data source : </a:t>
            </a:r>
            <a:r>
              <a:rPr lang="en-IN" sz="1800" dirty="0" smtClean="0">
                <a:hlinkClick r:id="rId2"/>
              </a:rPr>
              <a:t>https://cocl.us/new_york_dataset</a:t>
            </a:r>
            <a:endParaRPr lang="en-IN" sz="1800" dirty="0" smtClean="0"/>
          </a:p>
          <a:p>
            <a:pPr lvl="1" algn="just"/>
            <a:r>
              <a:rPr lang="en-IN" sz="1800" dirty="0" smtClean="0"/>
              <a:t>Description: This data set contains the required information. And we will use this data set to explore various neighbourhoods of New York City</a:t>
            </a:r>
            <a:r>
              <a:rPr lang="en-IN" dirty="0" smtClean="0"/>
              <a:t>.</a:t>
            </a:r>
          </a:p>
          <a:p>
            <a:pPr marL="502920" indent="-457200" algn="just">
              <a:buFont typeface="+mj-lt"/>
              <a:buAutoNum type="arabicPeriod"/>
            </a:pPr>
            <a:r>
              <a:rPr lang="en-IN" sz="2000" dirty="0" smtClean="0"/>
              <a:t>Indian restaurants in each neighbourhood of New York City.</a:t>
            </a:r>
          </a:p>
          <a:p>
            <a:pPr lvl="1" algn="just"/>
            <a:r>
              <a:rPr lang="en-IN" sz="1800" dirty="0" smtClean="0"/>
              <a:t>Data source : Foursquare API</a:t>
            </a:r>
          </a:p>
          <a:p>
            <a:pPr lvl="1" algn="just"/>
            <a:r>
              <a:rPr lang="en-IN" sz="1800" dirty="0" smtClean="0"/>
              <a:t>Description: By using this API we will get all the venues in each neighbourhood. We can filter these venues to get only Indian restaurants.</a:t>
            </a:r>
          </a:p>
          <a:p>
            <a:pPr marL="502920" indent="-457200" algn="just">
              <a:buFont typeface="+mj-lt"/>
              <a:buAutoNum type="arabicPeriod"/>
            </a:pPr>
            <a:r>
              <a:rPr lang="en-IN" sz="2000" dirty="0" err="1" smtClean="0"/>
              <a:t>GeoSpace</a:t>
            </a:r>
            <a:r>
              <a:rPr lang="en-IN" sz="2000" dirty="0" smtClean="0"/>
              <a:t> data</a:t>
            </a:r>
          </a:p>
          <a:p>
            <a:pPr lvl="1" algn="just"/>
            <a:r>
              <a:rPr lang="en-IN" sz="1800" dirty="0" smtClean="0"/>
              <a:t>Data source : </a:t>
            </a:r>
            <a:r>
              <a:rPr lang="en-IN" sz="1800" u="sng" dirty="0" smtClean="0">
                <a:hlinkClick r:id="rId3"/>
              </a:rPr>
              <a:t>https://data.cityofnewyork.us/City-Government/Borough-Boundaries/tqmj-j8zm</a:t>
            </a:r>
            <a:endParaRPr lang="en-IN" sz="1800" dirty="0" smtClean="0"/>
          </a:p>
          <a:p>
            <a:pPr lvl="1" algn="just"/>
            <a:r>
              <a:rPr lang="en-IN" sz="1800" dirty="0" smtClean="0"/>
              <a:t>Description: By using this geo space data we will get the New York Borough boundaries that will help us visualize </a:t>
            </a:r>
            <a:r>
              <a:rPr lang="en-IN" sz="1800" dirty="0" err="1" smtClean="0"/>
              <a:t>choropleth</a:t>
            </a:r>
            <a:r>
              <a:rPr lang="en-IN" sz="1800" dirty="0" smtClean="0"/>
              <a:t> map.</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lvl="0"/>
            <a:r>
              <a:rPr lang="en-IN" dirty="0" smtClean="0"/>
              <a:t>We begin by collecting the New York city data from the following link "</a:t>
            </a:r>
            <a:r>
              <a:rPr lang="en-IN" dirty="0" smtClean="0">
                <a:hlinkClick r:id="rId2"/>
              </a:rPr>
              <a:t>https://cocl.us/new_york_dataset"</a:t>
            </a:r>
            <a:endParaRPr lang="en-US" dirty="0" smtClean="0"/>
          </a:p>
          <a:p>
            <a:pPr lvl="0">
              <a:buNone/>
            </a:pP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3505200"/>
            <a:ext cx="8229600" cy="2493150"/>
          </a:xfrm>
          <a:prstGeom prst="rect">
            <a:avLst/>
          </a:prstGeom>
          <a:noFill/>
          <a:ln w="9525">
            <a:noFill/>
            <a:miter lim="800000"/>
            <a:headEnd/>
            <a:tailEnd/>
          </a:ln>
        </p:spPr>
      </p:pic>
      <p:sp>
        <p:nvSpPr>
          <p:cNvPr id="5" name="Content Placeholder 2"/>
          <p:cNvSpPr txBox="1">
            <a:spLocks/>
          </p:cNvSpPr>
          <p:nvPr/>
        </p:nvSpPr>
        <p:spPr>
          <a:xfrm>
            <a:off x="457200" y="533401"/>
            <a:ext cx="8229600" cy="2743200"/>
          </a:xfrm>
          <a:prstGeom prst="rect">
            <a:avLst/>
          </a:prstGeom>
        </p:spPr>
        <p:txBody>
          <a:bodyPr vert="horz" lIns="91440" tIns="45720" rIns="91440" bIns="45720" rtlCol="0">
            <a:normAutofit/>
          </a:bodyPr>
          <a:lstStyle/>
          <a:p>
            <a:pPr marL="342900" indent="-342900">
              <a:spcBef>
                <a:spcPct val="20000"/>
              </a:spcBef>
            </a:pPr>
            <a:r>
              <a:rPr lang="en-US" sz="3200" dirty="0" smtClean="0"/>
              <a:t>    </a:t>
            </a:r>
            <a:r>
              <a:rPr lang="en-IN" sz="3200" dirty="0" smtClean="0"/>
              <a:t>We will find all venues for each neighbourhood using Foursquare API and filter out all venues with Indian restaurant for further analysis.</a:t>
            </a:r>
          </a:p>
          <a:p>
            <a:pPr marL="342900" indent="-342900">
              <a:spcBef>
                <a:spcPct val="20000"/>
              </a:spcBef>
            </a:pPr>
            <a:endParaRPr lang="en-US" sz="3200" dirty="0" smtClean="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lstStyle/>
          <a:p>
            <a:pPr lvl="0"/>
            <a:r>
              <a:rPr lang="en-IN" dirty="0" smtClean="0"/>
              <a:t>Next using Foursquare API, we will find the Ratings, Tips, and Number of Likes for all the Indian Restaurants.</a:t>
            </a:r>
            <a:endParaRPr lang="en-US" dirty="0" smtClean="0"/>
          </a:p>
          <a:p>
            <a:endParaRPr lang="en-US" dirty="0"/>
          </a:p>
        </p:txBody>
      </p:sp>
      <p:pic>
        <p:nvPicPr>
          <p:cNvPr id="5" name="Picture 4"/>
          <p:cNvPicPr/>
          <p:nvPr/>
        </p:nvPicPr>
        <p:blipFill>
          <a:blip r:embed="rId2"/>
          <a:srcRect/>
          <a:stretch>
            <a:fillRect/>
          </a:stretch>
        </p:blipFill>
        <p:spPr bwMode="auto">
          <a:xfrm>
            <a:off x="990600" y="2514600"/>
            <a:ext cx="6934200" cy="2286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pPr lvl="0"/>
            <a:r>
              <a:rPr lang="en-IN" dirty="0" smtClean="0"/>
              <a:t>We will then sort Neighbourhoods and Borough the data keeping Ratings as the constraint.</a:t>
            </a:r>
            <a:endParaRPr lang="en-US" dirty="0" smtClean="0"/>
          </a:p>
          <a:p>
            <a:endParaRPr lang="en-US" dirty="0"/>
          </a:p>
        </p:txBody>
      </p:sp>
      <p:pic>
        <p:nvPicPr>
          <p:cNvPr id="4" name="Picture 3"/>
          <p:cNvPicPr/>
          <p:nvPr/>
        </p:nvPicPr>
        <p:blipFill>
          <a:blip r:embed="rId2"/>
          <a:srcRect/>
          <a:stretch>
            <a:fillRect/>
          </a:stretch>
        </p:blipFill>
        <p:spPr bwMode="auto">
          <a:xfrm>
            <a:off x="1066800" y="2362200"/>
            <a:ext cx="3352800" cy="35052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724400" y="2895600"/>
            <a:ext cx="2971800" cy="2209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lstStyle/>
          <a:p>
            <a:r>
              <a:rPr lang="en-US" dirty="0" smtClean="0"/>
              <a:t>Next we will consider all the neighborhoods with average rating greater or equal 9.0 to </a:t>
            </a:r>
            <a:r>
              <a:rPr lang="en-US" dirty="0" smtClean="0"/>
              <a:t>visualize </a:t>
            </a:r>
            <a:r>
              <a:rPr lang="en-US" dirty="0" smtClean="0"/>
              <a:t>on map</a:t>
            </a:r>
            <a:endParaRPr lang="en-US" dirty="0"/>
          </a:p>
        </p:txBody>
      </p:sp>
      <p:pic>
        <p:nvPicPr>
          <p:cNvPr id="4" name="Picture 3"/>
          <p:cNvPicPr/>
          <p:nvPr/>
        </p:nvPicPr>
        <p:blipFill>
          <a:blip r:embed="rId2"/>
          <a:srcRect/>
          <a:stretch>
            <a:fillRect/>
          </a:stretch>
        </p:blipFill>
        <p:spPr bwMode="auto">
          <a:xfrm>
            <a:off x="1143000" y="2971800"/>
            <a:ext cx="6167438" cy="283368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781</Words>
  <Application>Microsoft Office PowerPoint</Application>
  <PresentationFormat>On-screen Show (4:3)</PresentationFormat>
  <Paragraphs>49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The Battle of Neighborhhoods</vt:lpstr>
      <vt:lpstr>INTRODUCTION</vt:lpstr>
      <vt:lpstr>PROBLEM</vt:lpstr>
      <vt:lpstr>DATA SECTION</vt:lpstr>
      <vt:lpstr>METHODOLOGY</vt:lpstr>
      <vt:lpstr>Slide 6</vt:lpstr>
      <vt:lpstr>Slide 7</vt:lpstr>
      <vt:lpstr>Slide 8</vt:lpstr>
      <vt:lpstr>Slide 9</vt:lpstr>
      <vt:lpstr>Slide 10</vt:lpstr>
      <vt:lpstr>Slide 11</vt:lpstr>
      <vt:lpstr>Slide 12</vt:lpstr>
      <vt:lpstr>RESULT</vt:lpstr>
      <vt:lpstr>Slide 14</vt:lpstr>
      <vt:lpstr>DISCUSSION</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Neighborhhoods</dc:title>
  <dc:creator>PRABAL SHARMA</dc:creator>
  <cp:lastModifiedBy>KRISHAN DASS SHARMA</cp:lastModifiedBy>
  <cp:revision>15</cp:revision>
  <dcterms:created xsi:type="dcterms:W3CDTF">2006-08-16T00:00:00Z</dcterms:created>
  <dcterms:modified xsi:type="dcterms:W3CDTF">2020-12-06T06:13:39Z</dcterms:modified>
</cp:coreProperties>
</file>