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A590-2A14-2C62-7CB3-025C150FB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81189" cy="2387600"/>
          </a:xfrm>
        </p:spPr>
        <p:txBody>
          <a:bodyPr/>
          <a:lstStyle/>
          <a:p>
            <a:r>
              <a:rPr lang="en-IN"/>
              <a:t>AWS DEVOPS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9E8D-03A5-125D-8E00-1BF4D56DC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NAVEEN UPPALA</a:t>
            </a:r>
          </a:p>
        </p:txBody>
      </p:sp>
    </p:spTree>
    <p:extLst>
      <p:ext uri="{BB962C8B-B14F-4D97-AF65-F5344CB8AC3E}">
        <p14:creationId xmlns:p14="http://schemas.microsoft.com/office/powerpoint/2010/main" val="39337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5AAD-DE43-1E4F-8D00-A554D02D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2331"/>
          </a:xfrm>
        </p:spPr>
        <p:txBody>
          <a:bodyPr/>
          <a:lstStyle/>
          <a:p>
            <a:r>
              <a:rPr lang="en-IN" dirty="0"/>
              <a:t>Simple storage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83F0-DFCA-9C22-8A19-7B0BFB84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0849"/>
            <a:ext cx="9905999" cy="4130352"/>
          </a:xfrm>
        </p:spPr>
        <p:txBody>
          <a:bodyPr/>
          <a:lstStyle/>
          <a:p>
            <a:r>
              <a:rPr lang="en-IN" dirty="0"/>
              <a:t>S3 Introduction</a:t>
            </a:r>
          </a:p>
          <a:p>
            <a:r>
              <a:rPr lang="en-IN" dirty="0"/>
              <a:t>S3 Buckets and Objects</a:t>
            </a:r>
          </a:p>
          <a:p>
            <a:r>
              <a:rPr lang="en-IN" dirty="0"/>
              <a:t>S3 Versioning</a:t>
            </a:r>
          </a:p>
          <a:p>
            <a:r>
              <a:rPr lang="en-IN" dirty="0"/>
              <a:t>S3 Encryption</a:t>
            </a:r>
          </a:p>
          <a:p>
            <a:r>
              <a:rPr lang="en-IN" dirty="0"/>
              <a:t>S3 Bucket Policies Hands On</a:t>
            </a:r>
          </a:p>
          <a:p>
            <a:r>
              <a:rPr lang="en-IN" dirty="0"/>
              <a:t>S3 Storage Classes</a:t>
            </a:r>
          </a:p>
          <a:p>
            <a:r>
              <a:rPr lang="en-IN" dirty="0"/>
              <a:t>S3 Lifecycle Rules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77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475-5EB0-5A65-0728-F0ECD47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8980"/>
            <a:ext cx="9905998" cy="1135637"/>
          </a:xfrm>
        </p:spPr>
        <p:txBody>
          <a:bodyPr/>
          <a:lstStyle/>
          <a:p>
            <a:r>
              <a:rPr lang="en-IN" dirty="0"/>
              <a:t>DEVOPS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892C-B506-16E9-6494-353BE461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4617"/>
            <a:ext cx="9905999" cy="4156584"/>
          </a:xfrm>
        </p:spPr>
        <p:txBody>
          <a:bodyPr/>
          <a:lstStyle/>
          <a:p>
            <a:r>
              <a:rPr lang="en-IN" dirty="0"/>
              <a:t>Devops Methodology Life Cycle</a:t>
            </a:r>
          </a:p>
          <a:p>
            <a:r>
              <a:rPr lang="en-IN" dirty="0"/>
              <a:t>Benefits of Devops</a:t>
            </a:r>
          </a:p>
          <a:p>
            <a:r>
              <a:rPr lang="en-IN" dirty="0"/>
              <a:t>Monolithic architecture</a:t>
            </a:r>
          </a:p>
          <a:p>
            <a:r>
              <a:rPr lang="en-IN" dirty="0"/>
              <a:t>Micro-Services architecture</a:t>
            </a:r>
          </a:p>
          <a:p>
            <a:r>
              <a:rPr lang="en-IN" dirty="0"/>
              <a:t>What is Cloud Computing</a:t>
            </a:r>
          </a:p>
          <a:p>
            <a:r>
              <a:rPr lang="en-IN" dirty="0"/>
              <a:t>Applications of AWS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5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475-5EB0-5A65-0728-F0ECD47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8980"/>
            <a:ext cx="9905998" cy="1135637"/>
          </a:xfrm>
        </p:spPr>
        <p:txBody>
          <a:bodyPr/>
          <a:lstStyle/>
          <a:p>
            <a:r>
              <a:rPr lang="en-IN" dirty="0"/>
              <a:t>PROJECT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892C-B506-16E9-6494-353BE461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4617"/>
            <a:ext cx="9905999" cy="4156584"/>
          </a:xfrm>
        </p:spPr>
        <p:txBody>
          <a:bodyPr/>
          <a:lstStyle/>
          <a:p>
            <a:r>
              <a:rPr lang="en-IN"/>
              <a:t>Application development</a:t>
            </a:r>
            <a:endParaRPr lang="en-IN" dirty="0"/>
          </a:p>
          <a:p>
            <a:r>
              <a:rPr lang="en-IN" dirty="0"/>
              <a:t>What is Frontend</a:t>
            </a:r>
          </a:p>
          <a:p>
            <a:r>
              <a:rPr lang="en-IN" dirty="0"/>
              <a:t>What is Backend</a:t>
            </a:r>
          </a:p>
          <a:p>
            <a:r>
              <a:rPr lang="en-IN" dirty="0"/>
              <a:t>What is Database</a:t>
            </a:r>
          </a:p>
          <a:p>
            <a:r>
              <a:rPr lang="en-IN" dirty="0"/>
              <a:t>Connection between Frontend and Backend</a:t>
            </a:r>
          </a:p>
          <a:p>
            <a:r>
              <a:rPr lang="en-IN" dirty="0"/>
              <a:t>Storing data in Database</a:t>
            </a:r>
          </a:p>
          <a:p>
            <a:r>
              <a:rPr lang="en-IN" dirty="0"/>
              <a:t>Application deployment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03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4717-1FBF-866A-69CB-4BEBACC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AWS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7595-D717-80F4-FC42-74896579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 AWS account</a:t>
            </a:r>
          </a:p>
          <a:p>
            <a:r>
              <a:rPr lang="en-IN" dirty="0"/>
              <a:t>Setup payment method </a:t>
            </a:r>
          </a:p>
          <a:p>
            <a:r>
              <a:rPr lang="en-IN" dirty="0"/>
              <a:t>Create IAM user</a:t>
            </a:r>
          </a:p>
          <a:p>
            <a:r>
              <a:rPr lang="en-IN" dirty="0"/>
              <a:t>Login using IAM user</a:t>
            </a:r>
          </a:p>
          <a:p>
            <a:r>
              <a:rPr lang="en-IN" dirty="0"/>
              <a:t>Select region and bookmark AWS services</a:t>
            </a:r>
          </a:p>
        </p:txBody>
      </p:sp>
    </p:spTree>
    <p:extLst>
      <p:ext uri="{BB962C8B-B14F-4D97-AF65-F5344CB8AC3E}">
        <p14:creationId xmlns:p14="http://schemas.microsoft.com/office/powerpoint/2010/main" val="167366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4717-1FBF-866A-69CB-4BEBACC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7595-D717-80F4-FC42-74896579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Operating System</a:t>
            </a:r>
          </a:p>
          <a:p>
            <a:r>
              <a:rPr lang="en-IN" dirty="0"/>
              <a:t>Different types of Operating System</a:t>
            </a:r>
          </a:p>
          <a:p>
            <a:r>
              <a:rPr lang="en-IN" dirty="0"/>
              <a:t>What is Linux Operating System</a:t>
            </a:r>
          </a:p>
          <a:p>
            <a:r>
              <a:rPr lang="en-IN" dirty="0"/>
              <a:t>Types of Linux OS</a:t>
            </a:r>
          </a:p>
          <a:p>
            <a:r>
              <a:rPr lang="en-IN" dirty="0"/>
              <a:t>Create a Linux Machine using Amazon EC2</a:t>
            </a:r>
          </a:p>
          <a:p>
            <a:r>
              <a:rPr lang="en-IN" dirty="0"/>
              <a:t>Basic commands in Linux</a:t>
            </a:r>
          </a:p>
        </p:txBody>
      </p:sp>
    </p:spTree>
    <p:extLst>
      <p:ext uri="{BB962C8B-B14F-4D97-AF65-F5344CB8AC3E}">
        <p14:creationId xmlns:p14="http://schemas.microsoft.com/office/powerpoint/2010/main" val="101000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9AF4-6DC1-1D17-99C6-6A44A93F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342665"/>
          </a:xfrm>
        </p:spPr>
        <p:txBody>
          <a:bodyPr/>
          <a:lstStyle/>
          <a:p>
            <a:r>
              <a:rPr lang="en-IN" dirty="0"/>
              <a:t>IDENTITY AND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D0DF-C004-4B27-06B4-2DA25952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0179"/>
            <a:ext cx="9905999" cy="4121021"/>
          </a:xfrm>
        </p:spPr>
        <p:txBody>
          <a:bodyPr/>
          <a:lstStyle/>
          <a:p>
            <a:r>
              <a:rPr lang="en-IN" dirty="0"/>
              <a:t>User Groups</a:t>
            </a:r>
          </a:p>
          <a:p>
            <a:r>
              <a:rPr lang="en-IN" dirty="0"/>
              <a:t>Users</a:t>
            </a:r>
          </a:p>
          <a:p>
            <a:r>
              <a:rPr lang="en-IN" dirty="0"/>
              <a:t>Roles</a:t>
            </a:r>
          </a:p>
          <a:p>
            <a:r>
              <a:rPr lang="en-IN" dirty="0"/>
              <a:t>Policies</a:t>
            </a:r>
          </a:p>
          <a:p>
            <a:r>
              <a:rPr lang="en-IN" dirty="0"/>
              <a:t>Account Settings</a:t>
            </a:r>
          </a:p>
        </p:txBody>
      </p:sp>
    </p:spTree>
    <p:extLst>
      <p:ext uri="{BB962C8B-B14F-4D97-AF65-F5344CB8AC3E}">
        <p14:creationId xmlns:p14="http://schemas.microsoft.com/office/powerpoint/2010/main" val="42911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F50D-DC6F-835B-BE9F-1B65216E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78290"/>
            <a:ext cx="9905998" cy="977017"/>
          </a:xfrm>
        </p:spPr>
        <p:txBody>
          <a:bodyPr/>
          <a:lstStyle/>
          <a:p>
            <a:r>
              <a:rPr lang="en-IN" dirty="0"/>
              <a:t>ELASTIC COMPUTE CLOUD(EC2)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0801-B545-0A34-FDDE-1B5A9380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5307"/>
            <a:ext cx="9905999" cy="4235894"/>
          </a:xfrm>
        </p:spPr>
        <p:txBody>
          <a:bodyPr/>
          <a:lstStyle/>
          <a:p>
            <a:r>
              <a:rPr lang="en-IN" dirty="0"/>
              <a:t>What is EC2</a:t>
            </a:r>
          </a:p>
          <a:p>
            <a:r>
              <a:rPr lang="en-IN" dirty="0"/>
              <a:t>Creating, stopping and terminating EC2 instances</a:t>
            </a:r>
          </a:p>
          <a:p>
            <a:r>
              <a:rPr lang="en-IN" dirty="0"/>
              <a:t>Amazon Machine Image</a:t>
            </a:r>
          </a:p>
          <a:p>
            <a:r>
              <a:rPr lang="en-IN" dirty="0"/>
              <a:t>Security Groups, User Data</a:t>
            </a:r>
          </a:p>
          <a:p>
            <a:r>
              <a:rPr lang="en-IN" dirty="0"/>
              <a:t>Elastic IP, Keypairs</a:t>
            </a:r>
          </a:p>
          <a:p>
            <a:r>
              <a:rPr lang="en-IN" dirty="0"/>
              <a:t>Instance types</a:t>
            </a:r>
          </a:p>
          <a:p>
            <a:r>
              <a:rPr lang="en-IN" dirty="0"/>
              <a:t>Network Interfaces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62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4ECC-C905-50F5-B4D7-F53C92C6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IN" dirty="0"/>
              <a:t>ELASTIC COMPUTE CLOUD(EC2)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F9E3-72D9-E934-D813-0193D120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985117"/>
          </a:xfrm>
        </p:spPr>
        <p:txBody>
          <a:bodyPr/>
          <a:lstStyle/>
          <a:p>
            <a:r>
              <a:rPr lang="en-IN" dirty="0"/>
              <a:t>Load Balancers(CLB &amp; ALB)</a:t>
            </a:r>
          </a:p>
          <a:p>
            <a:r>
              <a:rPr lang="en-IN" dirty="0"/>
              <a:t>Target Groups</a:t>
            </a:r>
          </a:p>
          <a:p>
            <a:r>
              <a:rPr lang="en-IN" dirty="0"/>
              <a:t>Auto Scaling Groups</a:t>
            </a:r>
          </a:p>
          <a:p>
            <a:r>
              <a:rPr lang="en-IN" dirty="0"/>
              <a:t>Launch Templates</a:t>
            </a:r>
          </a:p>
          <a:p>
            <a:r>
              <a:rPr lang="en-IN" dirty="0"/>
              <a:t>Elastic Block Store(Volumes and Snapshots)</a:t>
            </a:r>
          </a:p>
          <a:p>
            <a:r>
              <a:rPr lang="en-IN" dirty="0"/>
              <a:t>Elastic File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0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78B5-10A5-82AE-BDAE-486F3457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29209"/>
            <a:ext cx="9905998" cy="1194318"/>
          </a:xfrm>
        </p:spPr>
        <p:txBody>
          <a:bodyPr/>
          <a:lstStyle/>
          <a:p>
            <a:r>
              <a:rPr lang="en-IN" dirty="0"/>
              <a:t>VIRTUAL PRIVATE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BC44-B4E2-44CB-935D-E7C07A20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527"/>
            <a:ext cx="9905999" cy="4167674"/>
          </a:xfrm>
        </p:spPr>
        <p:txBody>
          <a:bodyPr/>
          <a:lstStyle/>
          <a:p>
            <a:r>
              <a:rPr lang="en-IN" dirty="0"/>
              <a:t>What is VPC</a:t>
            </a:r>
          </a:p>
          <a:p>
            <a:r>
              <a:rPr lang="en-IN" dirty="0"/>
              <a:t>Subnets</a:t>
            </a:r>
          </a:p>
          <a:p>
            <a:r>
              <a:rPr lang="en-IN" dirty="0"/>
              <a:t>CIDR/IP address</a:t>
            </a:r>
          </a:p>
          <a:p>
            <a:r>
              <a:rPr lang="en-IN" dirty="0"/>
              <a:t>Route Tables</a:t>
            </a:r>
          </a:p>
          <a:p>
            <a:r>
              <a:rPr lang="en-IN" dirty="0"/>
              <a:t>Internet Gateways</a:t>
            </a:r>
          </a:p>
          <a:p>
            <a:r>
              <a:rPr lang="en-IN" dirty="0"/>
              <a:t>NAT Gateways</a:t>
            </a:r>
          </a:p>
          <a:p>
            <a:r>
              <a:rPr lang="en-IN" dirty="0"/>
              <a:t>Network ACLs</a:t>
            </a:r>
          </a:p>
        </p:txBody>
      </p:sp>
    </p:spTree>
    <p:extLst>
      <p:ext uri="{BB962C8B-B14F-4D97-AF65-F5344CB8AC3E}">
        <p14:creationId xmlns:p14="http://schemas.microsoft.com/office/powerpoint/2010/main" val="1990826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222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AWS DEVOPS</vt:lpstr>
      <vt:lpstr>DEVOPS OVERVIEW </vt:lpstr>
      <vt:lpstr>PROJECT OVERVIEW </vt:lpstr>
      <vt:lpstr>CONFIGURE AWS ACCOUNT</vt:lpstr>
      <vt:lpstr>LINUX Operating system</vt:lpstr>
      <vt:lpstr>IDENTITY AND ACCESS MANAGEMENT</vt:lpstr>
      <vt:lpstr>ELASTIC COMPUTE CLOUD(EC2)</vt:lpstr>
      <vt:lpstr>ELASTIC COMPUTE CLOUD(EC2)</vt:lpstr>
      <vt:lpstr>VIRTUAL PRIVATE CLOUD</vt:lpstr>
      <vt:lpstr>Simple storage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DEVOPS COURSE CURRICULUM</dc:title>
  <dc:creator>uppala naveen</dc:creator>
  <cp:lastModifiedBy>uppala naveen</cp:lastModifiedBy>
  <cp:revision>22</cp:revision>
  <dcterms:created xsi:type="dcterms:W3CDTF">2022-05-04T13:33:19Z</dcterms:created>
  <dcterms:modified xsi:type="dcterms:W3CDTF">2022-06-02T05:28:04Z</dcterms:modified>
</cp:coreProperties>
</file>