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3" r:id="rId16"/>
    <p:sldId id="274" r:id="rId17"/>
    <p:sldId id="270" r:id="rId18"/>
    <p:sldId id="276" r:id="rId19"/>
    <p:sldId id="2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9016" y="1745478"/>
            <a:ext cx="8915399" cy="2262781"/>
          </a:xfrm>
        </p:spPr>
        <p:txBody>
          <a:bodyPr/>
          <a:lstStyle/>
          <a:p>
            <a:r>
              <a:rPr lang="en-US" dirty="0" smtClean="0"/>
              <a:t>Mobile Banking App non-users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4539" y="273745"/>
            <a:ext cx="2813539" cy="1126283"/>
          </a:xfrm>
        </p:spPr>
        <p:txBody>
          <a:bodyPr/>
          <a:lstStyle/>
          <a:p>
            <a:r>
              <a:rPr lang="en-US" dirty="0" smtClean="0"/>
              <a:t>209356U</a:t>
            </a:r>
          </a:p>
          <a:p>
            <a:r>
              <a:rPr lang="en-US" dirty="0" smtClean="0"/>
              <a:t>Meddegoda M.R.P.M.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8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Respondents</a:t>
            </a:r>
            <a:r>
              <a:rPr lang="en-US" dirty="0" smtClean="0"/>
              <a:t>: Monthly 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79" y="1762169"/>
            <a:ext cx="6343650" cy="391477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613877" y="273745"/>
            <a:ext cx="1164201" cy="350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209356U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7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Respondents</a:t>
            </a:r>
            <a:r>
              <a:rPr lang="en-US" dirty="0" smtClean="0"/>
              <a:t>: Awareness on Mobile Banking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29" y="2252941"/>
            <a:ext cx="4893186" cy="2968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53" y="2252940"/>
            <a:ext cx="4896907" cy="2978149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0613877" y="273745"/>
            <a:ext cx="1164201" cy="350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209356U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1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Respondents</a:t>
            </a:r>
            <a:r>
              <a:rPr lang="en-US" dirty="0" smtClean="0"/>
              <a:t>: Reasons for not using Mobile Banking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60100"/>
            <a:ext cx="7715250" cy="290512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613877" y="273745"/>
            <a:ext cx="1164201" cy="350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209356U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Respondents</a:t>
            </a:r>
            <a:r>
              <a:rPr lang="en-US" dirty="0" smtClean="0"/>
              <a:t>: Transaction Frequency and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22" y="2133600"/>
            <a:ext cx="4720829" cy="2891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456" y="2133600"/>
            <a:ext cx="4745271" cy="289711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0613877" y="273745"/>
            <a:ext cx="1164201" cy="350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209356U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1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Respondents</a:t>
            </a:r>
            <a:r>
              <a:rPr lang="en-US" dirty="0" smtClean="0"/>
              <a:t>: Rankings regarding statements on Mobile Banking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13" y="2133600"/>
            <a:ext cx="4739019" cy="28790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439" y="2113235"/>
            <a:ext cx="4768522" cy="2843747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0613877" y="273745"/>
            <a:ext cx="1164201" cy="350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209356U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201" y="273744"/>
            <a:ext cx="4800244" cy="2942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462" y="422727"/>
            <a:ext cx="4596124" cy="2816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01" y="3403581"/>
            <a:ext cx="4800244" cy="2898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462" y="3403581"/>
            <a:ext cx="4596124" cy="2808742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0613877" y="273745"/>
            <a:ext cx="1164201" cy="350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209356U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70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95" y="2352809"/>
            <a:ext cx="4733997" cy="2902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328" y="2352809"/>
            <a:ext cx="4748284" cy="2884405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0613877" y="273745"/>
            <a:ext cx="1164201" cy="350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209356U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6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Respondents</a:t>
            </a:r>
            <a:r>
              <a:rPr lang="en-US" dirty="0" smtClean="0"/>
              <a:t>: Motivations to use </a:t>
            </a:r>
            <a:r>
              <a:rPr lang="en-US" dirty="0"/>
              <a:t>M</a:t>
            </a:r>
            <a:r>
              <a:rPr lang="en-US" dirty="0" smtClean="0"/>
              <a:t>obile Banking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54028"/>
            <a:ext cx="7886700" cy="154305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613877" y="273745"/>
            <a:ext cx="1164201" cy="350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209356U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6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831" y="1484120"/>
            <a:ext cx="8915400" cy="3777622"/>
          </a:xfrm>
        </p:spPr>
        <p:txBody>
          <a:bodyPr/>
          <a:lstStyle/>
          <a:p>
            <a:r>
              <a:rPr lang="en-US" dirty="0" smtClean="0"/>
              <a:t>Null hypothesis: Mean of ages of respondents that are not fully aware of the mobile banking apps and mean </a:t>
            </a:r>
            <a:r>
              <a:rPr lang="en-US" dirty="0"/>
              <a:t>of ages of respondents </a:t>
            </a:r>
            <a:r>
              <a:rPr lang="en-US" dirty="0" smtClean="0"/>
              <a:t>that are aware of mobile banking apps are equal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949" y="2677156"/>
            <a:ext cx="8362282" cy="39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85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mean age of people who are not aware of mobile banking apps are not equal to the mean age of people who are aware</a:t>
            </a:r>
          </a:p>
          <a:p>
            <a:r>
              <a:rPr lang="en-US" dirty="0" smtClean="0"/>
              <a:t>According to data, the main reason for not using mobile banking apps is that the population is not fully aware of mobile banking apps</a:t>
            </a:r>
          </a:p>
          <a:p>
            <a:r>
              <a:rPr lang="en-US" dirty="0" smtClean="0"/>
              <a:t>50% of the population get to know about mobile banking apps via Media</a:t>
            </a:r>
          </a:p>
          <a:p>
            <a:r>
              <a:rPr lang="en-US" dirty="0"/>
              <a:t>The sample is not truly random and therefore cannot finalize the conclusions for </a:t>
            </a:r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613877" y="273745"/>
            <a:ext cx="1164201" cy="350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209356U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3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4239"/>
            <a:ext cx="8915400" cy="4466983"/>
          </a:xfrm>
        </p:spPr>
        <p:txBody>
          <a:bodyPr/>
          <a:lstStyle/>
          <a:p>
            <a:r>
              <a:rPr lang="en-US" dirty="0"/>
              <a:t>Target Population </a:t>
            </a:r>
            <a:r>
              <a:rPr lang="en-US" dirty="0" smtClean="0"/>
              <a:t>is </a:t>
            </a:r>
            <a:r>
              <a:rPr lang="en-US" dirty="0"/>
              <a:t>mobile banking app</a:t>
            </a:r>
            <a:r>
              <a:rPr lang="en-US" dirty="0" smtClean="0"/>
              <a:t> non-users in Sri Lanka</a:t>
            </a:r>
          </a:p>
          <a:p>
            <a:r>
              <a:rPr lang="en-US" dirty="0"/>
              <a:t>Questionnaire was prepared using Google forms</a:t>
            </a:r>
          </a:p>
          <a:p>
            <a:r>
              <a:rPr lang="en-US" dirty="0"/>
              <a:t>Data collected </a:t>
            </a:r>
            <a:r>
              <a:rPr lang="en-US" dirty="0" smtClean="0"/>
              <a:t>online</a:t>
            </a:r>
          </a:p>
          <a:p>
            <a:r>
              <a:rPr lang="en-US" dirty="0" smtClean="0"/>
              <a:t>Total of 52 responses; both mobile banking app users and non-users</a:t>
            </a:r>
          </a:p>
          <a:p>
            <a:pPr lvl="1"/>
            <a:r>
              <a:rPr lang="en-US" dirty="0" smtClean="0"/>
              <a:t>Some of the participants were not in the target population (over-coverage error)</a:t>
            </a:r>
          </a:p>
          <a:p>
            <a:pPr lvl="1"/>
            <a:r>
              <a:rPr lang="en-US" dirty="0" smtClean="0"/>
              <a:t>42 responses from non-users</a:t>
            </a:r>
          </a:p>
          <a:p>
            <a:pPr lvl="1"/>
            <a:r>
              <a:rPr lang="en-US" dirty="0" smtClean="0"/>
              <a:t>Analysis done for the 42 responses from non-users</a:t>
            </a:r>
          </a:p>
          <a:p>
            <a:pPr marL="342900" lvl="1" indent="-342900"/>
            <a:r>
              <a:rPr lang="en-US" dirty="0" err="1"/>
              <a:t>Github</a:t>
            </a:r>
            <a:r>
              <a:rPr lang="en-US" dirty="0"/>
              <a:t> repo link: https://github.com/Prabashi/MobileBankingAppNonUsers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728" y="4497859"/>
            <a:ext cx="3961884" cy="2233492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0613877" y="273745"/>
            <a:ext cx="1164201" cy="350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209356U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30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349" y="1862983"/>
            <a:ext cx="4252256" cy="250320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You…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9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Respondents</a:t>
            </a:r>
            <a:r>
              <a:rPr lang="en-US" dirty="0" smtClean="0"/>
              <a:t>: Having a Mobile phone and having Bank Accounts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655" y="2262633"/>
            <a:ext cx="3962246" cy="2215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045" y="2262633"/>
            <a:ext cx="3807904" cy="2215364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0613877" y="273745"/>
            <a:ext cx="1164201" cy="350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209356U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8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Respondents: Gender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467" y="2053597"/>
            <a:ext cx="6162675" cy="3857625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0613877" y="273745"/>
            <a:ext cx="1164201" cy="350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209356U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8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Respondents: Age in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59" y="1968381"/>
            <a:ext cx="6362700" cy="38100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613877" y="273745"/>
            <a:ext cx="1164201" cy="350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209356U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Respondents</a:t>
            </a:r>
            <a:r>
              <a:rPr lang="en-US" dirty="0" smtClean="0"/>
              <a:t>: Current place of living (District)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579" y="2263147"/>
            <a:ext cx="6381750" cy="387667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613877" y="273745"/>
            <a:ext cx="1164201" cy="350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209356U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9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Respondents</a:t>
            </a:r>
            <a:r>
              <a:rPr lang="en-US" dirty="0" smtClean="0"/>
              <a:t>: Occupation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916" y="1905000"/>
            <a:ext cx="6315075" cy="385762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613877" y="273745"/>
            <a:ext cx="1164201" cy="350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209356U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1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Respondents</a:t>
            </a:r>
            <a:r>
              <a:rPr lang="en-US" dirty="0" smtClean="0"/>
              <a:t>: Highest level of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057" y="2255365"/>
            <a:ext cx="6353175" cy="391477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613877" y="273745"/>
            <a:ext cx="1164201" cy="350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209356U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4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Respondents</a:t>
            </a:r>
            <a:r>
              <a:rPr lang="en-US" dirty="0" smtClean="0"/>
              <a:t>: Marital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120" y="1905000"/>
            <a:ext cx="6334125" cy="389572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613877" y="273745"/>
            <a:ext cx="1164201" cy="350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209356U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890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591</TotalTime>
  <Words>288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Mobile Banking App non-users</vt:lpstr>
      <vt:lpstr>Data</vt:lpstr>
      <vt:lpstr>Respondents: Having a Mobile phone and having Bank Accounts</vt:lpstr>
      <vt:lpstr>Respondents: Gender</vt:lpstr>
      <vt:lpstr>Respondents: Age in years</vt:lpstr>
      <vt:lpstr>Respondents: Current place of living (District)</vt:lpstr>
      <vt:lpstr>Respondents: Occupation</vt:lpstr>
      <vt:lpstr>Respondents: Highest level of Education</vt:lpstr>
      <vt:lpstr>Respondents: Marital Status</vt:lpstr>
      <vt:lpstr>Respondents: Monthly income</vt:lpstr>
      <vt:lpstr>Respondents: Awareness on Mobile Banking Apps</vt:lpstr>
      <vt:lpstr>Respondents: Reasons for not using Mobile Banking Apps</vt:lpstr>
      <vt:lpstr>Respondents: Transaction Frequency and How</vt:lpstr>
      <vt:lpstr>Respondents: Rankings regarding statements on Mobile Banking</vt:lpstr>
      <vt:lpstr>PowerPoint Presentation</vt:lpstr>
      <vt:lpstr>PowerPoint Presentation</vt:lpstr>
      <vt:lpstr>Respondents: Motivations to use Mobile Banking</vt:lpstr>
      <vt:lpstr>Hypothesis Testing</vt:lpstr>
      <vt:lpstr>Conclusion</vt:lpstr>
      <vt:lpstr>Thank You…  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Banking App non-users</dc:title>
  <dc:creator>Prabhashi Meddegoda</dc:creator>
  <cp:lastModifiedBy>Prabhashi Meddegoda</cp:lastModifiedBy>
  <cp:revision>38</cp:revision>
  <dcterms:created xsi:type="dcterms:W3CDTF">2020-12-11T17:46:13Z</dcterms:created>
  <dcterms:modified xsi:type="dcterms:W3CDTF">2020-12-20T05:57:29Z</dcterms:modified>
</cp:coreProperties>
</file>