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9" r:id="rId10"/>
    <p:sldId id="270" r:id="rId11"/>
    <p:sldId id="271" r:id="rId12"/>
    <p:sldId id="272" r:id="rId13"/>
    <p:sldId id="273" r:id="rId14"/>
    <p:sldId id="274" r:id="rId15"/>
    <p:sldId id="275" r:id="rId16"/>
    <p:sldId id="26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2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5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0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59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6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5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54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7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3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7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1F7150-FFDA-4589-8A9C-CD434B8E85D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54CCDA-5C34-4DFA-89A5-5C313A32F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0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FFF0-E433-9194-5F92-4E826351C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Local Storage</a:t>
            </a:r>
          </a:p>
        </p:txBody>
      </p:sp>
    </p:spTree>
    <p:extLst>
      <p:ext uri="{BB962C8B-B14F-4D97-AF65-F5344CB8AC3E}">
        <p14:creationId xmlns:p14="http://schemas.microsoft.com/office/powerpoint/2010/main" val="298669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C135-0F01-D7EA-0D6B-EB8E88D1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14EA-B570-DBC7-2B4F-7551E94D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method is used to retrieve a value/string from a specific location.</a:t>
            </a:r>
          </a:p>
          <a:p>
            <a:r>
              <a:rPr lang="en-GB" dirty="0"/>
              <a:t> The index can be passed into the key() function as a parameter.</a:t>
            </a:r>
          </a:p>
          <a:p>
            <a:r>
              <a:rPr lang="en-GB" dirty="0"/>
              <a:t>The key() can also be used in a loop statement to retrieve all the items in the local storage.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Eg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:  var answer =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localStorage.key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(1);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// this statement will retrieve the value of the second item in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localStorage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74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8030-3846-34AD-D4E3-57EDE870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setItem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AFB1-0AC8-C8C3-E081-0A088269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function is used to store items in local storage. An example of this function is shown below.</a:t>
            </a:r>
          </a:p>
          <a:p>
            <a:r>
              <a:rPr lang="en-GB" dirty="0"/>
              <a:t>As mentioned before, we must </a:t>
            </a:r>
            <a:r>
              <a:rPr lang="en-GB" dirty="0" err="1"/>
              <a:t>stringify</a:t>
            </a:r>
            <a:r>
              <a:rPr lang="en-GB" dirty="0"/>
              <a:t> objects before we store them in the local storage.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Eg:window.localStorage.setItem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grade","One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     //in this case, the `grade` is the key while `One` is the value.</a:t>
            </a:r>
          </a:p>
        </p:txBody>
      </p:sp>
    </p:spTree>
    <p:extLst>
      <p:ext uri="{BB962C8B-B14F-4D97-AF65-F5344CB8AC3E}">
        <p14:creationId xmlns:p14="http://schemas.microsoft.com/office/powerpoint/2010/main" val="336888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9AF-C109-EE34-EE6A-DDF769EF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9844-5D48-698A-EB5C-2DCE9B77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:			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Car =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						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brand:"Suzuki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						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color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:"white",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						price:10000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			}</a:t>
            </a: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window.localStorage.setItem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('car',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JSON.stringify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(Car));</a:t>
            </a:r>
          </a:p>
        </p:txBody>
      </p:sp>
    </p:spTree>
    <p:extLst>
      <p:ext uri="{BB962C8B-B14F-4D97-AF65-F5344CB8AC3E}">
        <p14:creationId xmlns:p14="http://schemas.microsoft.com/office/powerpoint/2010/main" val="420925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D03-0409-8872-4ED9-20E4656D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getItem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E311-B129-3E65-05F3-E11585C7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function is used to access or retrieve the data in the local storage. </a:t>
            </a:r>
          </a:p>
          <a:p>
            <a:r>
              <a:rPr lang="en-GB" dirty="0"/>
              <a:t>The method takes in a key as a parameter. It then extracts the required value from the </a:t>
            </a:r>
            <a:r>
              <a:rPr lang="en-GB" dirty="0" err="1"/>
              <a:t>localSstorage</a:t>
            </a:r>
            <a:r>
              <a:rPr lang="en-GB" dirty="0"/>
              <a:t>.</a:t>
            </a:r>
          </a:p>
          <a:p>
            <a:r>
              <a:rPr lang="en-GB" dirty="0"/>
              <a:t>For example, to retrieve the above Car object, we will use the following statement: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window.localStorage.getItem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('car’);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		or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JSON.parse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window.localStorage.getItem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('car'));</a:t>
            </a:r>
          </a:p>
        </p:txBody>
      </p:sp>
    </p:spTree>
    <p:extLst>
      <p:ext uri="{BB962C8B-B14F-4D97-AF65-F5344CB8AC3E}">
        <p14:creationId xmlns:p14="http://schemas.microsoft.com/office/powerpoint/2010/main" val="28723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2E32-715C-7111-4378-B16941B0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removeItem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61365-2377-1B19-4873-F7D6EF1A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method is used to delete an item from local storage. </a:t>
            </a:r>
          </a:p>
          <a:p>
            <a:r>
              <a:rPr lang="en-GB" dirty="0"/>
              <a:t>The </a:t>
            </a:r>
            <a:r>
              <a:rPr lang="en-GB" dirty="0" err="1"/>
              <a:t>removeItem</a:t>
            </a:r>
            <a:r>
              <a:rPr lang="en-GB" dirty="0"/>
              <a:t>() method requires a key as a parameter.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window.localStorage.removeItem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('brand');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E170-2962-78C0-50A0-5A7E67E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clear()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C1A-DC8C-A21E-4714-1FB80AB1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method is used to clear all values stored in local storage.</a:t>
            </a:r>
          </a:p>
          <a:p>
            <a:r>
              <a:rPr lang="en-GB" dirty="0"/>
              <a:t> It does not require any parameters.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        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window.localStorage.clear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0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127-7248-0442-4B3A-D9C829B93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528" y="943158"/>
            <a:ext cx="8761413" cy="708025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To view the data in the browser’s Local Storage, do the following.</a:t>
            </a:r>
            <a:b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8CBE-A3D3-0193-DDA6-83BA803640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4420" y="1828800"/>
            <a:ext cx="7940493" cy="4191000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Open your code in the browser.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Right-Click And Click on Inspect.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Then go to the Applications tab on the toolbar.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08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8CBE-A3D3-0193-DDA6-83BA803640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4105" y="2198766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09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A592-D0ED-A0E7-D4E9-132E9D83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3504-0100-A4AB-9449-BF973F32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Local storage allows developers to store and retrieve data in the browser.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The data stored in local storage will not expire. This means the data will persist even if the tab or the browser window is closed.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Data stored here can be accessed throughout a particular domain.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DOM Window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localStorage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provided by Browser and it allows us to store data as key-value pairs in our web browser using an object.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The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</a:rPr>
              <a:t>localStorage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 is the read-only property of the window interface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290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D54-D2C6-1925-F65B-85AFB08C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What is local storage</a:t>
            </a:r>
            <a:br>
              <a:rPr lang="en-IN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C46D-A468-4868-39E1-AE160094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storage is a form of web storage that stores data for a long time. </a:t>
            </a:r>
          </a:p>
          <a:p>
            <a:r>
              <a:rPr lang="en-GB" dirty="0"/>
              <a:t>This could be a day, a week, or even a year. This depends upon the developer’s preference. </a:t>
            </a:r>
          </a:p>
          <a:p>
            <a:r>
              <a:rPr lang="en-GB" dirty="0"/>
              <a:t>It is important to note that local storage only stores strings so, if you wish to store objects, lists, or arrays, you must convert them into a string using </a:t>
            </a:r>
            <a:r>
              <a:rPr lang="en-GB" dirty="0" err="1"/>
              <a:t>JSON.stringify</a:t>
            </a:r>
            <a:r>
              <a:rPr lang="en-GB" dirty="0"/>
              <a:t>().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86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48FB-EEB6-0050-1E6B-D010D7B4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JSON.stringify</a:t>
            </a:r>
            <a:r>
              <a:rPr lang="en-IN" dirty="0"/>
              <a:t> &amp; </a:t>
            </a:r>
            <a:r>
              <a:rPr lang="en-IN" dirty="0" err="1"/>
              <a:t>JSON.parse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8B92-3EA7-578F-7C43-9EE58F12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JSON object, available in all modern browsers, has two useful methods to deal with JSON-formatted content: parse and </a:t>
            </a:r>
            <a:r>
              <a:rPr lang="en-GB" dirty="0" err="1"/>
              <a:t>stringify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14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7E60-CD51-5024-F23F-229AB070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JSON.parse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8F29-E51D-1BA3-60A5-009FBED68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744" y="2603500"/>
            <a:ext cx="5590368" cy="3416301"/>
          </a:xfrm>
        </p:spPr>
        <p:txBody>
          <a:bodyPr/>
          <a:lstStyle/>
          <a:p>
            <a:r>
              <a:rPr lang="en-GB" dirty="0" err="1"/>
              <a:t>JSON.parse</a:t>
            </a:r>
            <a:r>
              <a:rPr lang="en-GB" dirty="0"/>
              <a:t>() takes a JSON string and transforms it into a JavaScript object.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: 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let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userStr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= '{"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name":"Sammy","email":"sammy@example.com","plan":"Pro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"}’;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let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userObj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JSON.parse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userStr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console.log(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userObj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A0B21-2F98-6569-8D61-577712600A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Executing this code will produce the following output: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Output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{name: 'Sammy', email: 'sammy@example.com', plan: 'Pro'}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email: "sammy@example.com"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name: "Sammy"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plan: "Pro"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5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34CE-D925-C159-17CD-21BCDB4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JSON.stringify</a:t>
            </a:r>
            <a:r>
              <a:rPr lang="en-GB" dirty="0"/>
              <a:t>()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2CC8-62AC-2E9E-37CC-5CE83E916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675" y="2603500"/>
            <a:ext cx="5485437" cy="3416301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JSON.stringify</a:t>
            </a:r>
            <a:r>
              <a:rPr lang="en-GB" dirty="0"/>
              <a:t>() takes a JavaScript object and transforms it into a JSON string.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let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userObj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=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name: "Sammy",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email: "sammy@example.com",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 plan: "Pro"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let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userStr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JSON.stringify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userObj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console.log(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userStr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52340-8A39-01DB-3822-F3F831E0A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Executing this code will produce the following output: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Output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{"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name":"Sammy","email":"sammy@example.com","plan":"Pro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"}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4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66A6-CB2E-8FA5-8240-871C6301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bg1"/>
                </a:solidFill>
                <a:effectLst/>
              </a:rPr>
              <a:t>When to use local storage</a:t>
            </a:r>
            <a:br>
              <a:rPr lang="en-GB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010C6-9FD7-BF80-F7EB-F325A8B5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You should only use local storage when storing insensitive information. 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This is because third-party individuals can easily access the information.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 Local storage can help in storing temporary data before it is pushed to the server. 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It is important to clear the local storage once this operation is completed.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82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EC8E-95B0-6CE0-3C12-AC09D461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Limitations</a:t>
            </a:r>
            <a:br>
              <a:rPr lang="en-IN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86C2-6B92-F4A1-E39D-112A97B3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The major limitations of local storage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Insecure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Synchronous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Limited storage capacity.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27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127-7248-0442-4B3A-D9C829B9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bg1"/>
                </a:solidFill>
                <a:effectLst/>
              </a:rPr>
              <a:t>Main methods in local storage</a:t>
            </a:r>
            <a:br>
              <a:rPr lang="en-GB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8CBE-A3D3-0193-DDA6-83BA8036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setItem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 key , value ): stores key/value pair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getItem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 key ): returns the value in front of key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key( index ): get the key on a given index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length: returns the number of stored items(data)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removeItem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 key ): removes given key with its value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clear(): deletes everything from the storage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78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958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gt-medium</vt:lpstr>
      <vt:lpstr>Times New Roman</vt:lpstr>
      <vt:lpstr>Wingdings 3</vt:lpstr>
      <vt:lpstr>Ion Boardroom</vt:lpstr>
      <vt:lpstr>Local Storage</vt:lpstr>
      <vt:lpstr>Local Storage</vt:lpstr>
      <vt:lpstr>What is local storage </vt:lpstr>
      <vt:lpstr>JSON.stringify &amp; JSON.parse</vt:lpstr>
      <vt:lpstr>JSON.parse() </vt:lpstr>
      <vt:lpstr>JSON.stringify() </vt:lpstr>
      <vt:lpstr>When to use local storage </vt:lpstr>
      <vt:lpstr>Limitations </vt:lpstr>
      <vt:lpstr>Main methods in local storage </vt:lpstr>
      <vt:lpstr>key() </vt:lpstr>
      <vt:lpstr>setItem() </vt:lpstr>
      <vt:lpstr>PowerPoint Presentation</vt:lpstr>
      <vt:lpstr>getItem() </vt:lpstr>
      <vt:lpstr>removeItem() </vt:lpstr>
      <vt:lpstr>clear() </vt:lpstr>
      <vt:lpstr>To view the data in the browser’s Local Storage, do the following.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</dc:title>
  <dc:creator>Luminar Technolab</dc:creator>
  <cp:lastModifiedBy>sarath m</cp:lastModifiedBy>
  <cp:revision>3</cp:revision>
  <dcterms:created xsi:type="dcterms:W3CDTF">2023-02-14T09:16:38Z</dcterms:created>
  <dcterms:modified xsi:type="dcterms:W3CDTF">2023-11-16T01:40:31Z</dcterms:modified>
</cp:coreProperties>
</file>