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6" r:id="rId7"/>
    <p:sldId id="267" r:id="rId8"/>
    <p:sldId id="260" r:id="rId9"/>
    <p:sldId id="261" r:id="rId10"/>
    <p:sldId id="268" r:id="rId11"/>
    <p:sldId id="269" r:id="rId12"/>
    <p:sldId id="262" r:id="rId13"/>
    <p:sldId id="263" r:id="rId14"/>
    <p:sldId id="264"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C82AF-7771-879E-ED9E-D0A059BB0A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2CC7C0-BF2B-BEE3-16DF-AEEC6AA984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2AC0AF3-4A49-15C4-831E-17CCA64AC17A}"/>
              </a:ext>
            </a:extLst>
          </p:cNvPr>
          <p:cNvSpPr>
            <a:spLocks noGrp="1"/>
          </p:cNvSpPr>
          <p:nvPr>
            <p:ph type="dt" sz="half" idx="10"/>
          </p:nvPr>
        </p:nvSpPr>
        <p:spPr/>
        <p:txBody>
          <a:bodyPr/>
          <a:lstStyle/>
          <a:p>
            <a:fld id="{B938BF32-C65D-4A3C-99FB-8DAB6541E068}" type="datetimeFigureOut">
              <a:rPr lang="en-IN" smtClean="0"/>
              <a:t>20-08-2024</a:t>
            </a:fld>
            <a:endParaRPr lang="en-IN"/>
          </a:p>
        </p:txBody>
      </p:sp>
      <p:sp>
        <p:nvSpPr>
          <p:cNvPr id="5" name="Footer Placeholder 4">
            <a:extLst>
              <a:ext uri="{FF2B5EF4-FFF2-40B4-BE49-F238E27FC236}">
                <a16:creationId xmlns:a16="http://schemas.microsoft.com/office/drawing/2014/main" id="{2C2D0A0D-7A1F-C0C2-53D7-FD7A08A7C1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F59070-830B-DAAB-9E95-F5201878C3F1}"/>
              </a:ext>
            </a:extLst>
          </p:cNvPr>
          <p:cNvSpPr>
            <a:spLocks noGrp="1"/>
          </p:cNvSpPr>
          <p:nvPr>
            <p:ph type="sldNum" sz="quarter" idx="12"/>
          </p:nvPr>
        </p:nvSpPr>
        <p:spPr/>
        <p:txBody>
          <a:bodyPr/>
          <a:lstStyle/>
          <a:p>
            <a:fld id="{09032AEF-846C-4BA3-9887-39DCFB3D1FF9}" type="slidenum">
              <a:rPr lang="en-IN" smtClean="0"/>
              <a:t>‹#›</a:t>
            </a:fld>
            <a:endParaRPr lang="en-IN"/>
          </a:p>
        </p:txBody>
      </p:sp>
    </p:spTree>
    <p:extLst>
      <p:ext uri="{BB962C8B-B14F-4D97-AF65-F5344CB8AC3E}">
        <p14:creationId xmlns:p14="http://schemas.microsoft.com/office/powerpoint/2010/main" val="4051409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F25F1-3E1F-74BB-A2FC-26F2284AEB8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BFB687-6921-6D77-CE16-8BFD58CBEB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4B38DD-21AB-B33E-050D-296EBE1A62A1}"/>
              </a:ext>
            </a:extLst>
          </p:cNvPr>
          <p:cNvSpPr>
            <a:spLocks noGrp="1"/>
          </p:cNvSpPr>
          <p:nvPr>
            <p:ph type="dt" sz="half" idx="10"/>
          </p:nvPr>
        </p:nvSpPr>
        <p:spPr/>
        <p:txBody>
          <a:bodyPr/>
          <a:lstStyle/>
          <a:p>
            <a:fld id="{B938BF32-C65D-4A3C-99FB-8DAB6541E068}" type="datetimeFigureOut">
              <a:rPr lang="en-IN" smtClean="0"/>
              <a:t>20-08-2024</a:t>
            </a:fld>
            <a:endParaRPr lang="en-IN"/>
          </a:p>
        </p:txBody>
      </p:sp>
      <p:sp>
        <p:nvSpPr>
          <p:cNvPr id="5" name="Footer Placeholder 4">
            <a:extLst>
              <a:ext uri="{FF2B5EF4-FFF2-40B4-BE49-F238E27FC236}">
                <a16:creationId xmlns:a16="http://schemas.microsoft.com/office/drawing/2014/main" id="{B87FED08-87EE-6BA9-1D8B-650B5C0E34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883D3E-C920-5E3E-CAE1-9FB86ED4868F}"/>
              </a:ext>
            </a:extLst>
          </p:cNvPr>
          <p:cNvSpPr>
            <a:spLocks noGrp="1"/>
          </p:cNvSpPr>
          <p:nvPr>
            <p:ph type="sldNum" sz="quarter" idx="12"/>
          </p:nvPr>
        </p:nvSpPr>
        <p:spPr/>
        <p:txBody>
          <a:bodyPr/>
          <a:lstStyle/>
          <a:p>
            <a:fld id="{09032AEF-846C-4BA3-9887-39DCFB3D1FF9}" type="slidenum">
              <a:rPr lang="en-IN" smtClean="0"/>
              <a:t>‹#›</a:t>
            </a:fld>
            <a:endParaRPr lang="en-IN"/>
          </a:p>
        </p:txBody>
      </p:sp>
    </p:spTree>
    <p:extLst>
      <p:ext uri="{BB962C8B-B14F-4D97-AF65-F5344CB8AC3E}">
        <p14:creationId xmlns:p14="http://schemas.microsoft.com/office/powerpoint/2010/main" val="1836842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3A0D25-3D1F-8F83-7404-0817C3DAF5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CA35AD-B2AA-B4B9-9F2C-CE105C4AF0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00CBF9-D255-75D9-4D09-1C845B32ABA1}"/>
              </a:ext>
            </a:extLst>
          </p:cNvPr>
          <p:cNvSpPr>
            <a:spLocks noGrp="1"/>
          </p:cNvSpPr>
          <p:nvPr>
            <p:ph type="dt" sz="half" idx="10"/>
          </p:nvPr>
        </p:nvSpPr>
        <p:spPr/>
        <p:txBody>
          <a:bodyPr/>
          <a:lstStyle/>
          <a:p>
            <a:fld id="{B938BF32-C65D-4A3C-99FB-8DAB6541E068}" type="datetimeFigureOut">
              <a:rPr lang="en-IN" smtClean="0"/>
              <a:t>20-08-2024</a:t>
            </a:fld>
            <a:endParaRPr lang="en-IN"/>
          </a:p>
        </p:txBody>
      </p:sp>
      <p:sp>
        <p:nvSpPr>
          <p:cNvPr id="5" name="Footer Placeholder 4">
            <a:extLst>
              <a:ext uri="{FF2B5EF4-FFF2-40B4-BE49-F238E27FC236}">
                <a16:creationId xmlns:a16="http://schemas.microsoft.com/office/drawing/2014/main" id="{C320FAF1-1C01-1BB6-9AFF-902E002703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48202C-97E9-D5A4-11FD-7EB334FAFA9F}"/>
              </a:ext>
            </a:extLst>
          </p:cNvPr>
          <p:cNvSpPr>
            <a:spLocks noGrp="1"/>
          </p:cNvSpPr>
          <p:nvPr>
            <p:ph type="sldNum" sz="quarter" idx="12"/>
          </p:nvPr>
        </p:nvSpPr>
        <p:spPr/>
        <p:txBody>
          <a:bodyPr/>
          <a:lstStyle/>
          <a:p>
            <a:fld id="{09032AEF-846C-4BA3-9887-39DCFB3D1FF9}" type="slidenum">
              <a:rPr lang="en-IN" smtClean="0"/>
              <a:t>‹#›</a:t>
            </a:fld>
            <a:endParaRPr lang="en-IN"/>
          </a:p>
        </p:txBody>
      </p:sp>
    </p:spTree>
    <p:extLst>
      <p:ext uri="{BB962C8B-B14F-4D97-AF65-F5344CB8AC3E}">
        <p14:creationId xmlns:p14="http://schemas.microsoft.com/office/powerpoint/2010/main" val="1534892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18AB-DBDE-0CB5-AD6F-C1F3D37331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A976F2-94F3-A316-E81E-2C2B083E85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51B2A0-9222-34F6-7F21-910697577EE8}"/>
              </a:ext>
            </a:extLst>
          </p:cNvPr>
          <p:cNvSpPr>
            <a:spLocks noGrp="1"/>
          </p:cNvSpPr>
          <p:nvPr>
            <p:ph type="dt" sz="half" idx="10"/>
          </p:nvPr>
        </p:nvSpPr>
        <p:spPr/>
        <p:txBody>
          <a:bodyPr/>
          <a:lstStyle/>
          <a:p>
            <a:fld id="{B938BF32-C65D-4A3C-99FB-8DAB6541E068}" type="datetimeFigureOut">
              <a:rPr lang="en-IN" smtClean="0"/>
              <a:t>20-08-2024</a:t>
            </a:fld>
            <a:endParaRPr lang="en-IN"/>
          </a:p>
        </p:txBody>
      </p:sp>
      <p:sp>
        <p:nvSpPr>
          <p:cNvPr id="5" name="Footer Placeholder 4">
            <a:extLst>
              <a:ext uri="{FF2B5EF4-FFF2-40B4-BE49-F238E27FC236}">
                <a16:creationId xmlns:a16="http://schemas.microsoft.com/office/drawing/2014/main" id="{0FC03595-4C17-6D90-F1CE-D91C35689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6A1389-3B86-BF38-148C-E2F264EF7CD5}"/>
              </a:ext>
            </a:extLst>
          </p:cNvPr>
          <p:cNvSpPr>
            <a:spLocks noGrp="1"/>
          </p:cNvSpPr>
          <p:nvPr>
            <p:ph type="sldNum" sz="quarter" idx="12"/>
          </p:nvPr>
        </p:nvSpPr>
        <p:spPr/>
        <p:txBody>
          <a:bodyPr/>
          <a:lstStyle/>
          <a:p>
            <a:fld id="{09032AEF-846C-4BA3-9887-39DCFB3D1FF9}" type="slidenum">
              <a:rPr lang="en-IN" smtClean="0"/>
              <a:t>‹#›</a:t>
            </a:fld>
            <a:endParaRPr lang="en-IN"/>
          </a:p>
        </p:txBody>
      </p:sp>
    </p:spTree>
    <p:extLst>
      <p:ext uri="{BB962C8B-B14F-4D97-AF65-F5344CB8AC3E}">
        <p14:creationId xmlns:p14="http://schemas.microsoft.com/office/powerpoint/2010/main" val="360920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09E1-17C5-B294-43ED-4A6720D748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7BFF7C-63FF-A188-2DA9-1B0B0A4FE1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9A2048-CF72-692C-C99F-4A79299DEF24}"/>
              </a:ext>
            </a:extLst>
          </p:cNvPr>
          <p:cNvSpPr>
            <a:spLocks noGrp="1"/>
          </p:cNvSpPr>
          <p:nvPr>
            <p:ph type="dt" sz="half" idx="10"/>
          </p:nvPr>
        </p:nvSpPr>
        <p:spPr/>
        <p:txBody>
          <a:bodyPr/>
          <a:lstStyle/>
          <a:p>
            <a:fld id="{B938BF32-C65D-4A3C-99FB-8DAB6541E068}" type="datetimeFigureOut">
              <a:rPr lang="en-IN" smtClean="0"/>
              <a:t>20-08-2024</a:t>
            </a:fld>
            <a:endParaRPr lang="en-IN"/>
          </a:p>
        </p:txBody>
      </p:sp>
      <p:sp>
        <p:nvSpPr>
          <p:cNvPr id="5" name="Footer Placeholder 4">
            <a:extLst>
              <a:ext uri="{FF2B5EF4-FFF2-40B4-BE49-F238E27FC236}">
                <a16:creationId xmlns:a16="http://schemas.microsoft.com/office/drawing/2014/main" id="{7214DBA1-A8CC-9A88-F8DB-AE0112FC40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1FDF89-0E2B-D23C-D0F7-84C3F15BD3A4}"/>
              </a:ext>
            </a:extLst>
          </p:cNvPr>
          <p:cNvSpPr>
            <a:spLocks noGrp="1"/>
          </p:cNvSpPr>
          <p:nvPr>
            <p:ph type="sldNum" sz="quarter" idx="12"/>
          </p:nvPr>
        </p:nvSpPr>
        <p:spPr/>
        <p:txBody>
          <a:bodyPr/>
          <a:lstStyle/>
          <a:p>
            <a:fld id="{09032AEF-846C-4BA3-9887-39DCFB3D1FF9}" type="slidenum">
              <a:rPr lang="en-IN" smtClean="0"/>
              <a:t>‹#›</a:t>
            </a:fld>
            <a:endParaRPr lang="en-IN"/>
          </a:p>
        </p:txBody>
      </p:sp>
    </p:spTree>
    <p:extLst>
      <p:ext uri="{BB962C8B-B14F-4D97-AF65-F5344CB8AC3E}">
        <p14:creationId xmlns:p14="http://schemas.microsoft.com/office/powerpoint/2010/main" val="322485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E4169-B155-671A-692A-2ED2D598B8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FAD4B0-AB96-259F-64EC-C1B2FCA113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81B26F-CE11-A048-36BF-B427FA8F6A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99A501-C9EA-7840-5521-6ECAD615C3F1}"/>
              </a:ext>
            </a:extLst>
          </p:cNvPr>
          <p:cNvSpPr>
            <a:spLocks noGrp="1"/>
          </p:cNvSpPr>
          <p:nvPr>
            <p:ph type="dt" sz="half" idx="10"/>
          </p:nvPr>
        </p:nvSpPr>
        <p:spPr/>
        <p:txBody>
          <a:bodyPr/>
          <a:lstStyle/>
          <a:p>
            <a:fld id="{B938BF32-C65D-4A3C-99FB-8DAB6541E068}" type="datetimeFigureOut">
              <a:rPr lang="en-IN" smtClean="0"/>
              <a:t>20-08-2024</a:t>
            </a:fld>
            <a:endParaRPr lang="en-IN"/>
          </a:p>
        </p:txBody>
      </p:sp>
      <p:sp>
        <p:nvSpPr>
          <p:cNvPr id="6" name="Footer Placeholder 5">
            <a:extLst>
              <a:ext uri="{FF2B5EF4-FFF2-40B4-BE49-F238E27FC236}">
                <a16:creationId xmlns:a16="http://schemas.microsoft.com/office/drawing/2014/main" id="{A35EF11A-716E-A332-D3A7-D06646C53D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37AFF2-C263-49A6-305A-FCE4D6D29CFB}"/>
              </a:ext>
            </a:extLst>
          </p:cNvPr>
          <p:cNvSpPr>
            <a:spLocks noGrp="1"/>
          </p:cNvSpPr>
          <p:nvPr>
            <p:ph type="sldNum" sz="quarter" idx="12"/>
          </p:nvPr>
        </p:nvSpPr>
        <p:spPr/>
        <p:txBody>
          <a:bodyPr/>
          <a:lstStyle/>
          <a:p>
            <a:fld id="{09032AEF-846C-4BA3-9887-39DCFB3D1FF9}" type="slidenum">
              <a:rPr lang="en-IN" smtClean="0"/>
              <a:t>‹#›</a:t>
            </a:fld>
            <a:endParaRPr lang="en-IN"/>
          </a:p>
        </p:txBody>
      </p:sp>
    </p:spTree>
    <p:extLst>
      <p:ext uri="{BB962C8B-B14F-4D97-AF65-F5344CB8AC3E}">
        <p14:creationId xmlns:p14="http://schemas.microsoft.com/office/powerpoint/2010/main" val="1242694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64EF-D4CF-173B-E551-C2914BFBC94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C0324D-0C9C-C903-BB12-928EA57546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1B68F5-CA2D-A1BF-D5F7-26649786BB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810097-9B7C-20B0-0228-FFC090DAE7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F3429C-A80A-5ABB-D750-3D3E79B5C4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43A589-F4FE-4A43-A39E-9399AD8E4DBA}"/>
              </a:ext>
            </a:extLst>
          </p:cNvPr>
          <p:cNvSpPr>
            <a:spLocks noGrp="1"/>
          </p:cNvSpPr>
          <p:nvPr>
            <p:ph type="dt" sz="half" idx="10"/>
          </p:nvPr>
        </p:nvSpPr>
        <p:spPr/>
        <p:txBody>
          <a:bodyPr/>
          <a:lstStyle/>
          <a:p>
            <a:fld id="{B938BF32-C65D-4A3C-99FB-8DAB6541E068}" type="datetimeFigureOut">
              <a:rPr lang="en-IN" smtClean="0"/>
              <a:t>20-08-2024</a:t>
            </a:fld>
            <a:endParaRPr lang="en-IN"/>
          </a:p>
        </p:txBody>
      </p:sp>
      <p:sp>
        <p:nvSpPr>
          <p:cNvPr id="8" name="Footer Placeholder 7">
            <a:extLst>
              <a:ext uri="{FF2B5EF4-FFF2-40B4-BE49-F238E27FC236}">
                <a16:creationId xmlns:a16="http://schemas.microsoft.com/office/drawing/2014/main" id="{36B8162C-031D-6982-AA4F-6144A8E0F8D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503E3DF-B3EA-A585-2775-D218F656857E}"/>
              </a:ext>
            </a:extLst>
          </p:cNvPr>
          <p:cNvSpPr>
            <a:spLocks noGrp="1"/>
          </p:cNvSpPr>
          <p:nvPr>
            <p:ph type="sldNum" sz="quarter" idx="12"/>
          </p:nvPr>
        </p:nvSpPr>
        <p:spPr/>
        <p:txBody>
          <a:bodyPr/>
          <a:lstStyle/>
          <a:p>
            <a:fld id="{09032AEF-846C-4BA3-9887-39DCFB3D1FF9}" type="slidenum">
              <a:rPr lang="en-IN" smtClean="0"/>
              <a:t>‹#›</a:t>
            </a:fld>
            <a:endParaRPr lang="en-IN"/>
          </a:p>
        </p:txBody>
      </p:sp>
    </p:spTree>
    <p:extLst>
      <p:ext uri="{BB962C8B-B14F-4D97-AF65-F5344CB8AC3E}">
        <p14:creationId xmlns:p14="http://schemas.microsoft.com/office/powerpoint/2010/main" val="4284903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11D84-968D-EED5-6F93-0769CAEA94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F607AD6-9150-24FF-26FF-CE935C15D8E0}"/>
              </a:ext>
            </a:extLst>
          </p:cNvPr>
          <p:cNvSpPr>
            <a:spLocks noGrp="1"/>
          </p:cNvSpPr>
          <p:nvPr>
            <p:ph type="dt" sz="half" idx="10"/>
          </p:nvPr>
        </p:nvSpPr>
        <p:spPr/>
        <p:txBody>
          <a:bodyPr/>
          <a:lstStyle/>
          <a:p>
            <a:fld id="{B938BF32-C65D-4A3C-99FB-8DAB6541E068}" type="datetimeFigureOut">
              <a:rPr lang="en-IN" smtClean="0"/>
              <a:t>20-08-2024</a:t>
            </a:fld>
            <a:endParaRPr lang="en-IN"/>
          </a:p>
        </p:txBody>
      </p:sp>
      <p:sp>
        <p:nvSpPr>
          <p:cNvPr id="4" name="Footer Placeholder 3">
            <a:extLst>
              <a:ext uri="{FF2B5EF4-FFF2-40B4-BE49-F238E27FC236}">
                <a16:creationId xmlns:a16="http://schemas.microsoft.com/office/drawing/2014/main" id="{B84D6F40-C900-4B0C-03A4-4F60E25228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309A9AC-5CE4-05C4-D09A-B1CE994A1692}"/>
              </a:ext>
            </a:extLst>
          </p:cNvPr>
          <p:cNvSpPr>
            <a:spLocks noGrp="1"/>
          </p:cNvSpPr>
          <p:nvPr>
            <p:ph type="sldNum" sz="quarter" idx="12"/>
          </p:nvPr>
        </p:nvSpPr>
        <p:spPr/>
        <p:txBody>
          <a:bodyPr/>
          <a:lstStyle/>
          <a:p>
            <a:fld id="{09032AEF-846C-4BA3-9887-39DCFB3D1FF9}" type="slidenum">
              <a:rPr lang="en-IN" smtClean="0"/>
              <a:t>‹#›</a:t>
            </a:fld>
            <a:endParaRPr lang="en-IN"/>
          </a:p>
        </p:txBody>
      </p:sp>
    </p:spTree>
    <p:extLst>
      <p:ext uri="{BB962C8B-B14F-4D97-AF65-F5344CB8AC3E}">
        <p14:creationId xmlns:p14="http://schemas.microsoft.com/office/powerpoint/2010/main" val="1820573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CD0513-7045-CA5D-7FEC-8956B070AE8E}"/>
              </a:ext>
            </a:extLst>
          </p:cNvPr>
          <p:cNvSpPr>
            <a:spLocks noGrp="1"/>
          </p:cNvSpPr>
          <p:nvPr>
            <p:ph type="dt" sz="half" idx="10"/>
          </p:nvPr>
        </p:nvSpPr>
        <p:spPr/>
        <p:txBody>
          <a:bodyPr/>
          <a:lstStyle/>
          <a:p>
            <a:fld id="{B938BF32-C65D-4A3C-99FB-8DAB6541E068}" type="datetimeFigureOut">
              <a:rPr lang="en-IN" smtClean="0"/>
              <a:t>20-08-2024</a:t>
            </a:fld>
            <a:endParaRPr lang="en-IN"/>
          </a:p>
        </p:txBody>
      </p:sp>
      <p:sp>
        <p:nvSpPr>
          <p:cNvPr id="3" name="Footer Placeholder 2">
            <a:extLst>
              <a:ext uri="{FF2B5EF4-FFF2-40B4-BE49-F238E27FC236}">
                <a16:creationId xmlns:a16="http://schemas.microsoft.com/office/drawing/2014/main" id="{8ABAA9D4-3A2B-817C-CED0-48869CB118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9EDA31E-BF3D-C168-3F8B-2C6CC1F1E5D6}"/>
              </a:ext>
            </a:extLst>
          </p:cNvPr>
          <p:cNvSpPr>
            <a:spLocks noGrp="1"/>
          </p:cNvSpPr>
          <p:nvPr>
            <p:ph type="sldNum" sz="quarter" idx="12"/>
          </p:nvPr>
        </p:nvSpPr>
        <p:spPr/>
        <p:txBody>
          <a:bodyPr/>
          <a:lstStyle/>
          <a:p>
            <a:fld id="{09032AEF-846C-4BA3-9887-39DCFB3D1FF9}" type="slidenum">
              <a:rPr lang="en-IN" smtClean="0"/>
              <a:t>‹#›</a:t>
            </a:fld>
            <a:endParaRPr lang="en-IN"/>
          </a:p>
        </p:txBody>
      </p:sp>
    </p:spTree>
    <p:extLst>
      <p:ext uri="{BB962C8B-B14F-4D97-AF65-F5344CB8AC3E}">
        <p14:creationId xmlns:p14="http://schemas.microsoft.com/office/powerpoint/2010/main" val="411075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697C4-3941-96A6-DE1F-9BB3F95074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B90B6E2-61F6-1F1B-C6CC-CD16867ACD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69EC81-A644-0E3F-6503-1B9E7777F4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A7059A-5C0D-16CC-C161-F49132F7C28A}"/>
              </a:ext>
            </a:extLst>
          </p:cNvPr>
          <p:cNvSpPr>
            <a:spLocks noGrp="1"/>
          </p:cNvSpPr>
          <p:nvPr>
            <p:ph type="dt" sz="half" idx="10"/>
          </p:nvPr>
        </p:nvSpPr>
        <p:spPr/>
        <p:txBody>
          <a:bodyPr/>
          <a:lstStyle/>
          <a:p>
            <a:fld id="{B938BF32-C65D-4A3C-99FB-8DAB6541E068}" type="datetimeFigureOut">
              <a:rPr lang="en-IN" smtClean="0"/>
              <a:t>20-08-2024</a:t>
            </a:fld>
            <a:endParaRPr lang="en-IN"/>
          </a:p>
        </p:txBody>
      </p:sp>
      <p:sp>
        <p:nvSpPr>
          <p:cNvPr id="6" name="Footer Placeholder 5">
            <a:extLst>
              <a:ext uri="{FF2B5EF4-FFF2-40B4-BE49-F238E27FC236}">
                <a16:creationId xmlns:a16="http://schemas.microsoft.com/office/drawing/2014/main" id="{80A7F267-EED3-1F8D-D478-9859F94BC5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717D2F-DF57-2BCE-354B-EECDB82AE0F0}"/>
              </a:ext>
            </a:extLst>
          </p:cNvPr>
          <p:cNvSpPr>
            <a:spLocks noGrp="1"/>
          </p:cNvSpPr>
          <p:nvPr>
            <p:ph type="sldNum" sz="quarter" idx="12"/>
          </p:nvPr>
        </p:nvSpPr>
        <p:spPr/>
        <p:txBody>
          <a:bodyPr/>
          <a:lstStyle/>
          <a:p>
            <a:fld id="{09032AEF-846C-4BA3-9887-39DCFB3D1FF9}" type="slidenum">
              <a:rPr lang="en-IN" smtClean="0"/>
              <a:t>‹#›</a:t>
            </a:fld>
            <a:endParaRPr lang="en-IN"/>
          </a:p>
        </p:txBody>
      </p:sp>
    </p:spTree>
    <p:extLst>
      <p:ext uri="{BB962C8B-B14F-4D97-AF65-F5344CB8AC3E}">
        <p14:creationId xmlns:p14="http://schemas.microsoft.com/office/powerpoint/2010/main" val="1744903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F7019-8D02-8556-FABA-0A3F770486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70752D2-E33A-9711-5E96-F1D3815076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D23536A-C65C-4428-1063-406A536566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6CE00C-30A8-E7FA-4172-859D8E93C324}"/>
              </a:ext>
            </a:extLst>
          </p:cNvPr>
          <p:cNvSpPr>
            <a:spLocks noGrp="1"/>
          </p:cNvSpPr>
          <p:nvPr>
            <p:ph type="dt" sz="half" idx="10"/>
          </p:nvPr>
        </p:nvSpPr>
        <p:spPr/>
        <p:txBody>
          <a:bodyPr/>
          <a:lstStyle/>
          <a:p>
            <a:fld id="{B938BF32-C65D-4A3C-99FB-8DAB6541E068}" type="datetimeFigureOut">
              <a:rPr lang="en-IN" smtClean="0"/>
              <a:t>20-08-2024</a:t>
            </a:fld>
            <a:endParaRPr lang="en-IN"/>
          </a:p>
        </p:txBody>
      </p:sp>
      <p:sp>
        <p:nvSpPr>
          <p:cNvPr id="6" name="Footer Placeholder 5">
            <a:extLst>
              <a:ext uri="{FF2B5EF4-FFF2-40B4-BE49-F238E27FC236}">
                <a16:creationId xmlns:a16="http://schemas.microsoft.com/office/drawing/2014/main" id="{19274212-D35C-F13B-B0AD-AB8D30C431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313DC2-FA64-A46D-1242-A2A321379799}"/>
              </a:ext>
            </a:extLst>
          </p:cNvPr>
          <p:cNvSpPr>
            <a:spLocks noGrp="1"/>
          </p:cNvSpPr>
          <p:nvPr>
            <p:ph type="sldNum" sz="quarter" idx="12"/>
          </p:nvPr>
        </p:nvSpPr>
        <p:spPr/>
        <p:txBody>
          <a:bodyPr/>
          <a:lstStyle/>
          <a:p>
            <a:fld id="{09032AEF-846C-4BA3-9887-39DCFB3D1FF9}" type="slidenum">
              <a:rPr lang="en-IN" smtClean="0"/>
              <a:t>‹#›</a:t>
            </a:fld>
            <a:endParaRPr lang="en-IN"/>
          </a:p>
        </p:txBody>
      </p:sp>
    </p:spTree>
    <p:extLst>
      <p:ext uri="{BB962C8B-B14F-4D97-AF65-F5344CB8AC3E}">
        <p14:creationId xmlns:p14="http://schemas.microsoft.com/office/powerpoint/2010/main" val="1920950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1A9435-0F49-62EF-30FB-33DFC6E04C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0D2757-0778-A231-BC82-C99C18B08E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44B173-BC24-3F72-625D-9AFD682BC1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38BF32-C65D-4A3C-99FB-8DAB6541E068}" type="datetimeFigureOut">
              <a:rPr lang="en-IN" smtClean="0"/>
              <a:t>20-08-2024</a:t>
            </a:fld>
            <a:endParaRPr lang="en-IN"/>
          </a:p>
        </p:txBody>
      </p:sp>
      <p:sp>
        <p:nvSpPr>
          <p:cNvPr id="5" name="Footer Placeholder 4">
            <a:extLst>
              <a:ext uri="{FF2B5EF4-FFF2-40B4-BE49-F238E27FC236}">
                <a16:creationId xmlns:a16="http://schemas.microsoft.com/office/drawing/2014/main" id="{90A8AEBD-6B10-7421-95B3-E83DFD6664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42AEFC-6C7C-DF56-2304-B47003403C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032AEF-846C-4BA3-9887-39DCFB3D1FF9}" type="slidenum">
              <a:rPr lang="en-IN" smtClean="0"/>
              <a:t>‹#›</a:t>
            </a:fld>
            <a:endParaRPr lang="en-IN"/>
          </a:p>
        </p:txBody>
      </p:sp>
    </p:spTree>
    <p:extLst>
      <p:ext uri="{BB962C8B-B14F-4D97-AF65-F5344CB8AC3E}">
        <p14:creationId xmlns:p14="http://schemas.microsoft.com/office/powerpoint/2010/main" val="358924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ummyjson.com/cart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A78F6-0F5A-CC3C-4AC6-0ED801AE14FA}"/>
              </a:ext>
            </a:extLst>
          </p:cNvPr>
          <p:cNvSpPr>
            <a:spLocks noGrp="1"/>
          </p:cNvSpPr>
          <p:nvPr>
            <p:ph type="ctrTitle"/>
          </p:nvPr>
        </p:nvSpPr>
        <p:spPr/>
        <p:txBody>
          <a:bodyPr/>
          <a:lstStyle/>
          <a:p>
            <a:r>
              <a:rPr lang="en-IN" dirty="0"/>
              <a:t>Promises in JS</a:t>
            </a:r>
          </a:p>
        </p:txBody>
      </p:sp>
    </p:spTree>
    <p:extLst>
      <p:ext uri="{BB962C8B-B14F-4D97-AF65-F5344CB8AC3E}">
        <p14:creationId xmlns:p14="http://schemas.microsoft.com/office/powerpoint/2010/main" val="3678823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9FA23-8D97-01F4-6BF2-27B79E59AA1D}"/>
              </a:ext>
            </a:extLst>
          </p:cNvPr>
          <p:cNvSpPr>
            <a:spLocks noGrp="1"/>
          </p:cNvSpPr>
          <p:nvPr>
            <p:ph type="title"/>
          </p:nvPr>
        </p:nvSpPr>
        <p:spPr/>
        <p:txBody>
          <a:bodyPr/>
          <a:lstStyle/>
          <a:p>
            <a:pPr algn="ctr"/>
            <a:r>
              <a:rPr lang="en-IN" dirty="0"/>
              <a:t>JavaScript Promise Control flow</a:t>
            </a:r>
          </a:p>
        </p:txBody>
      </p:sp>
      <p:sp>
        <p:nvSpPr>
          <p:cNvPr id="3" name="Content Placeholder 2">
            <a:extLst>
              <a:ext uri="{FF2B5EF4-FFF2-40B4-BE49-F238E27FC236}">
                <a16:creationId xmlns:a16="http://schemas.microsoft.com/office/drawing/2014/main" id="{96B83350-9149-650B-6B28-F8F9B26FB240}"/>
              </a:ext>
            </a:extLst>
          </p:cNvPr>
          <p:cNvSpPr>
            <a:spLocks noGrp="1"/>
          </p:cNvSpPr>
          <p:nvPr>
            <p:ph idx="1"/>
          </p:nvPr>
        </p:nvSpPr>
        <p:spPr/>
        <p:txBody>
          <a:bodyPr/>
          <a:lstStyle/>
          <a:p>
            <a:r>
              <a:rPr lang="en-GB" dirty="0"/>
              <a:t>A promise is said to be settled or resolved when it is either fulfilled or rejected. </a:t>
            </a:r>
          </a:p>
          <a:p>
            <a:r>
              <a:rPr lang="en-GB" dirty="0"/>
              <a:t>Once a promise is settled, it becomes immutable, and its state cannot change. </a:t>
            </a:r>
          </a:p>
          <a:p>
            <a:r>
              <a:rPr lang="en-GB" dirty="0"/>
              <a:t>The then() and catch() methods of a promise can be used to attach callbacks that execute when it is settled. </a:t>
            </a:r>
          </a:p>
          <a:p>
            <a:r>
              <a:rPr lang="en-GB" dirty="0"/>
              <a:t>These callbacks are called with the </a:t>
            </a:r>
            <a:r>
              <a:rPr lang="en-GB" dirty="0" err="1"/>
              <a:t>fulfillment</a:t>
            </a:r>
            <a:r>
              <a:rPr lang="en-GB" dirty="0"/>
              <a:t> value and rejection reason, respectively.</a:t>
            </a:r>
          </a:p>
          <a:p>
            <a:endParaRPr lang="en-IN" dirty="0"/>
          </a:p>
        </p:txBody>
      </p:sp>
    </p:spTree>
    <p:extLst>
      <p:ext uri="{BB962C8B-B14F-4D97-AF65-F5344CB8AC3E}">
        <p14:creationId xmlns:p14="http://schemas.microsoft.com/office/powerpoint/2010/main" val="2365779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900BF-D5AC-3918-7275-A04AB9521545}"/>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2D2A0F50-2AC2-988E-E941-738B6E1510C9}"/>
              </a:ext>
            </a:extLst>
          </p:cNvPr>
          <p:cNvPicPr>
            <a:picLocks noGrp="1" noChangeAspect="1"/>
          </p:cNvPicPr>
          <p:nvPr>
            <p:ph idx="1"/>
          </p:nvPr>
        </p:nvPicPr>
        <p:blipFill>
          <a:blip r:embed="rId2"/>
          <a:stretch>
            <a:fillRect/>
          </a:stretch>
        </p:blipFill>
        <p:spPr>
          <a:xfrm>
            <a:off x="649357" y="609600"/>
            <a:ext cx="10217426" cy="5671930"/>
          </a:xfrm>
          <a:prstGeom prst="rect">
            <a:avLst/>
          </a:prstGeom>
        </p:spPr>
      </p:pic>
    </p:spTree>
    <p:extLst>
      <p:ext uri="{BB962C8B-B14F-4D97-AF65-F5344CB8AC3E}">
        <p14:creationId xmlns:p14="http://schemas.microsoft.com/office/powerpoint/2010/main" val="3885345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77488-1291-D626-1A36-0E18DFCD606E}"/>
              </a:ext>
            </a:extLst>
          </p:cNvPr>
          <p:cNvSpPr>
            <a:spLocks noGrp="1"/>
          </p:cNvSpPr>
          <p:nvPr>
            <p:ph type="title"/>
          </p:nvPr>
        </p:nvSpPr>
        <p:spPr/>
        <p:txBody>
          <a:bodyPr/>
          <a:lstStyle/>
          <a:p>
            <a:pPr algn="ctr"/>
            <a:r>
              <a:rPr lang="en-IN" dirty="0"/>
              <a:t>Promise Chaining</a:t>
            </a:r>
          </a:p>
        </p:txBody>
      </p:sp>
      <p:sp>
        <p:nvSpPr>
          <p:cNvPr id="3" name="Content Placeholder 2">
            <a:extLst>
              <a:ext uri="{FF2B5EF4-FFF2-40B4-BE49-F238E27FC236}">
                <a16:creationId xmlns:a16="http://schemas.microsoft.com/office/drawing/2014/main" id="{58A311F8-E786-D636-8C3A-6DD3C6090EEC}"/>
              </a:ext>
            </a:extLst>
          </p:cNvPr>
          <p:cNvSpPr>
            <a:spLocks noGrp="1"/>
          </p:cNvSpPr>
          <p:nvPr>
            <p:ph idx="1"/>
          </p:nvPr>
        </p:nvSpPr>
        <p:spPr/>
        <p:txBody>
          <a:bodyPr/>
          <a:lstStyle/>
          <a:p>
            <a:r>
              <a:rPr lang="en-IN" dirty="0"/>
              <a:t>Promises are useful when you have to handle more than one asynchronous task, one after another. For that we use promise chaining.</a:t>
            </a:r>
          </a:p>
          <a:p>
            <a:r>
              <a:rPr lang="en-IN" dirty="0"/>
              <a:t>To perform an operation after a promise resolved using methods then(), catch(), and finally()</a:t>
            </a:r>
          </a:p>
          <a:p>
            <a:endParaRPr lang="en-IN" dirty="0"/>
          </a:p>
        </p:txBody>
      </p:sp>
      <p:pic>
        <p:nvPicPr>
          <p:cNvPr id="5" name="Picture 4">
            <a:extLst>
              <a:ext uri="{FF2B5EF4-FFF2-40B4-BE49-F238E27FC236}">
                <a16:creationId xmlns:a16="http://schemas.microsoft.com/office/drawing/2014/main" id="{B938B043-B745-5C49-3279-7065813E8A7D}"/>
              </a:ext>
            </a:extLst>
          </p:cNvPr>
          <p:cNvPicPr>
            <a:picLocks noChangeAspect="1"/>
          </p:cNvPicPr>
          <p:nvPr/>
        </p:nvPicPr>
        <p:blipFill>
          <a:blip r:embed="rId2"/>
          <a:stretch>
            <a:fillRect/>
          </a:stretch>
        </p:blipFill>
        <p:spPr>
          <a:xfrm>
            <a:off x="2690337" y="4001294"/>
            <a:ext cx="6811326" cy="2794955"/>
          </a:xfrm>
          <a:prstGeom prst="rect">
            <a:avLst/>
          </a:prstGeom>
        </p:spPr>
      </p:pic>
    </p:spTree>
    <p:extLst>
      <p:ext uri="{BB962C8B-B14F-4D97-AF65-F5344CB8AC3E}">
        <p14:creationId xmlns:p14="http://schemas.microsoft.com/office/powerpoint/2010/main" val="2594701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5552A-65C0-4767-1B8E-E24A339CE0D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6F535BB-6728-389C-C86B-7845DB503EEA}"/>
              </a:ext>
            </a:extLst>
          </p:cNvPr>
          <p:cNvPicPr>
            <a:picLocks noGrp="1" noChangeAspect="1"/>
          </p:cNvPicPr>
          <p:nvPr>
            <p:ph idx="1"/>
          </p:nvPr>
        </p:nvPicPr>
        <p:blipFill>
          <a:blip r:embed="rId2"/>
          <a:stretch>
            <a:fillRect/>
          </a:stretch>
        </p:blipFill>
        <p:spPr>
          <a:xfrm>
            <a:off x="549173" y="398789"/>
            <a:ext cx="5281783" cy="6125570"/>
          </a:xfrm>
        </p:spPr>
      </p:pic>
      <p:pic>
        <p:nvPicPr>
          <p:cNvPr id="7" name="Picture 6">
            <a:extLst>
              <a:ext uri="{FF2B5EF4-FFF2-40B4-BE49-F238E27FC236}">
                <a16:creationId xmlns:a16="http://schemas.microsoft.com/office/drawing/2014/main" id="{A6B59101-B48C-CB2E-06B4-A991BB7B6198}"/>
              </a:ext>
            </a:extLst>
          </p:cNvPr>
          <p:cNvPicPr>
            <a:picLocks noChangeAspect="1"/>
          </p:cNvPicPr>
          <p:nvPr/>
        </p:nvPicPr>
        <p:blipFill>
          <a:blip r:embed="rId3"/>
          <a:stretch>
            <a:fillRect/>
          </a:stretch>
        </p:blipFill>
        <p:spPr>
          <a:xfrm>
            <a:off x="5971964" y="398789"/>
            <a:ext cx="5911784" cy="6094086"/>
          </a:xfrm>
          <a:prstGeom prst="rect">
            <a:avLst/>
          </a:prstGeom>
        </p:spPr>
      </p:pic>
    </p:spTree>
    <p:extLst>
      <p:ext uri="{BB962C8B-B14F-4D97-AF65-F5344CB8AC3E}">
        <p14:creationId xmlns:p14="http://schemas.microsoft.com/office/powerpoint/2010/main" val="1776091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CB470-34C3-19C5-6606-3FF11043AAED}"/>
              </a:ext>
            </a:extLst>
          </p:cNvPr>
          <p:cNvSpPr>
            <a:spLocks noGrp="1"/>
          </p:cNvSpPr>
          <p:nvPr>
            <p:ph type="title"/>
          </p:nvPr>
        </p:nvSpPr>
        <p:spPr/>
        <p:txBody>
          <a:bodyPr/>
          <a:lstStyle/>
          <a:p>
            <a:pPr algn="ctr"/>
            <a:r>
              <a:rPr lang="en-IN" dirty="0"/>
              <a:t>Promises VS Callback</a:t>
            </a:r>
          </a:p>
        </p:txBody>
      </p:sp>
      <p:pic>
        <p:nvPicPr>
          <p:cNvPr id="7" name="Content Placeholder 6">
            <a:extLst>
              <a:ext uri="{FF2B5EF4-FFF2-40B4-BE49-F238E27FC236}">
                <a16:creationId xmlns:a16="http://schemas.microsoft.com/office/drawing/2014/main" id="{860BF95E-3B68-1324-C7E5-A4461B6E8289}"/>
              </a:ext>
            </a:extLst>
          </p:cNvPr>
          <p:cNvPicPr>
            <a:picLocks noGrp="1" noChangeAspect="1"/>
          </p:cNvPicPr>
          <p:nvPr>
            <p:ph idx="1"/>
          </p:nvPr>
        </p:nvPicPr>
        <p:blipFill>
          <a:blip r:embed="rId2"/>
          <a:stretch>
            <a:fillRect/>
          </a:stretch>
        </p:blipFill>
        <p:spPr>
          <a:xfrm>
            <a:off x="473198" y="2327815"/>
            <a:ext cx="5808332" cy="3410376"/>
          </a:xfrm>
        </p:spPr>
      </p:pic>
      <p:pic>
        <p:nvPicPr>
          <p:cNvPr id="9" name="Picture 8">
            <a:extLst>
              <a:ext uri="{FF2B5EF4-FFF2-40B4-BE49-F238E27FC236}">
                <a16:creationId xmlns:a16="http://schemas.microsoft.com/office/drawing/2014/main" id="{D01F1066-7F74-A19A-211B-AFC86B65BFB6}"/>
              </a:ext>
            </a:extLst>
          </p:cNvPr>
          <p:cNvPicPr>
            <a:picLocks noChangeAspect="1"/>
          </p:cNvPicPr>
          <p:nvPr/>
        </p:nvPicPr>
        <p:blipFill>
          <a:blip r:embed="rId3"/>
          <a:stretch>
            <a:fillRect/>
          </a:stretch>
        </p:blipFill>
        <p:spPr>
          <a:xfrm>
            <a:off x="6427304" y="2343056"/>
            <a:ext cx="5557858" cy="3395135"/>
          </a:xfrm>
          <a:prstGeom prst="rect">
            <a:avLst/>
          </a:prstGeom>
        </p:spPr>
      </p:pic>
    </p:spTree>
    <p:extLst>
      <p:ext uri="{BB962C8B-B14F-4D97-AF65-F5344CB8AC3E}">
        <p14:creationId xmlns:p14="http://schemas.microsoft.com/office/powerpoint/2010/main" val="1967056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CE2DA-2863-D4D2-A750-37BC45C42D1D}"/>
              </a:ext>
            </a:extLst>
          </p:cNvPr>
          <p:cNvSpPr>
            <a:spLocks noGrp="1"/>
          </p:cNvSpPr>
          <p:nvPr>
            <p:ph type="title"/>
          </p:nvPr>
        </p:nvSpPr>
        <p:spPr/>
        <p:txBody>
          <a:bodyPr/>
          <a:lstStyle/>
          <a:p>
            <a:r>
              <a:rPr lang="en-IN" dirty="0"/>
              <a:t>Task</a:t>
            </a:r>
          </a:p>
        </p:txBody>
      </p:sp>
      <p:sp>
        <p:nvSpPr>
          <p:cNvPr id="3" name="Content Placeholder 2">
            <a:extLst>
              <a:ext uri="{FF2B5EF4-FFF2-40B4-BE49-F238E27FC236}">
                <a16:creationId xmlns:a16="http://schemas.microsoft.com/office/drawing/2014/main" id="{A07AAF42-983E-1E49-1FDD-F8F95A765619}"/>
              </a:ext>
            </a:extLst>
          </p:cNvPr>
          <p:cNvSpPr>
            <a:spLocks noGrp="1"/>
          </p:cNvSpPr>
          <p:nvPr>
            <p:ph idx="1"/>
          </p:nvPr>
        </p:nvSpPr>
        <p:spPr/>
        <p:txBody>
          <a:bodyPr/>
          <a:lstStyle/>
          <a:p>
            <a:r>
              <a:rPr lang="en-IN" dirty="0"/>
              <a:t>Fetch data from this : </a:t>
            </a:r>
            <a:r>
              <a:rPr lang="en-IN" dirty="0">
                <a:hlinkClick r:id="rId2"/>
              </a:rPr>
              <a:t>dummyjson.com/carts</a:t>
            </a:r>
            <a:r>
              <a:rPr lang="en-IN" dirty="0"/>
              <a:t> and Design a Cart Page using bootstrap.</a:t>
            </a:r>
          </a:p>
        </p:txBody>
      </p:sp>
    </p:spTree>
    <p:extLst>
      <p:ext uri="{BB962C8B-B14F-4D97-AF65-F5344CB8AC3E}">
        <p14:creationId xmlns:p14="http://schemas.microsoft.com/office/powerpoint/2010/main" val="3596210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1B076-8C03-0CE5-0242-D57C09EA75FC}"/>
              </a:ext>
            </a:extLst>
          </p:cNvPr>
          <p:cNvSpPr>
            <a:spLocks noGrp="1"/>
          </p:cNvSpPr>
          <p:nvPr>
            <p:ph type="title"/>
          </p:nvPr>
        </p:nvSpPr>
        <p:spPr/>
        <p:txBody>
          <a:bodyPr/>
          <a:lstStyle/>
          <a:p>
            <a:pPr algn="ctr"/>
            <a:r>
              <a:rPr lang="en-IN" dirty="0"/>
              <a:t>Why We Use Promise?</a:t>
            </a:r>
          </a:p>
        </p:txBody>
      </p:sp>
      <p:sp>
        <p:nvSpPr>
          <p:cNvPr id="3" name="Content Placeholder 2">
            <a:extLst>
              <a:ext uri="{FF2B5EF4-FFF2-40B4-BE49-F238E27FC236}">
                <a16:creationId xmlns:a16="http://schemas.microsoft.com/office/drawing/2014/main" id="{05C68821-97D3-0462-8E83-FA2E988D77DE}"/>
              </a:ext>
            </a:extLst>
          </p:cNvPr>
          <p:cNvSpPr>
            <a:spLocks noGrp="1"/>
          </p:cNvSpPr>
          <p:nvPr>
            <p:ph idx="1"/>
          </p:nvPr>
        </p:nvSpPr>
        <p:spPr/>
        <p:txBody>
          <a:bodyPr>
            <a:normAutofit/>
          </a:bodyPr>
          <a:lstStyle/>
          <a:p>
            <a:pPr marL="342900" lvl="0" indent="-342900" algn="just">
              <a:lnSpc>
                <a:spcPct val="115000"/>
              </a:lnSpc>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In JavaScript code is executed synchronously that is in sequential order.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Synchronous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means the code is executed one by one like one line is executed then the next line is executed and so on.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This means each statement has to wait for the previous statement to finish executing.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Asynchronous operation</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in JavaScript breakup long operation into shorter ones so other operations can execute.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Asynchronous delayed execution by postponing the heavy operation to the end of the event loop, to give event handlers the ability to respond.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Asynchronous code takes statements outside of the main program flow, allowing the code to run without blocking and waiting for the result or other to finish.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25292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F118C-271E-1B81-F80A-3EF9FF74CB38}"/>
              </a:ext>
            </a:extLst>
          </p:cNvPr>
          <p:cNvSpPr>
            <a:spLocks noGrp="1"/>
          </p:cNvSpPr>
          <p:nvPr>
            <p:ph type="title"/>
          </p:nvPr>
        </p:nvSpPr>
        <p:spPr/>
        <p:txBody>
          <a:bodyPr/>
          <a:lstStyle/>
          <a:p>
            <a:pPr algn="ctr"/>
            <a:r>
              <a:rPr lang="en-IN" dirty="0"/>
              <a:t>What is Promise?</a:t>
            </a:r>
          </a:p>
        </p:txBody>
      </p:sp>
      <p:sp>
        <p:nvSpPr>
          <p:cNvPr id="3" name="Content Placeholder 2">
            <a:extLst>
              <a:ext uri="{FF2B5EF4-FFF2-40B4-BE49-F238E27FC236}">
                <a16:creationId xmlns:a16="http://schemas.microsoft.com/office/drawing/2014/main" id="{002415D8-5A69-87CD-BD76-8A99FE9945AA}"/>
              </a:ext>
            </a:extLst>
          </p:cNvPr>
          <p:cNvSpPr>
            <a:spLocks noGrp="1"/>
          </p:cNvSpPr>
          <p:nvPr>
            <p:ph idx="1"/>
          </p:nvPr>
        </p:nvSpPr>
        <p:spPr/>
        <p:txBody>
          <a:bodyPr/>
          <a:lstStyle/>
          <a:p>
            <a:r>
              <a:rPr lang="en-IN" dirty="0"/>
              <a:t>Promise is a good way to handle asynchronous operations</a:t>
            </a:r>
          </a:p>
          <a:p>
            <a:r>
              <a:rPr lang="en-IN" dirty="0"/>
              <a:t>It is used to find out if the asynchronous operation is successfully completed or not.</a:t>
            </a:r>
          </a:p>
          <a:p>
            <a:r>
              <a:rPr lang="en-IN" dirty="0"/>
              <a:t>A promise may have one of three states</a:t>
            </a:r>
          </a:p>
          <a:p>
            <a:pPr marL="0" indent="0">
              <a:buNone/>
            </a:pPr>
            <a:endParaRPr lang="en-IN" dirty="0"/>
          </a:p>
          <a:p>
            <a:pPr marL="1714500" lvl="3" indent="-342900">
              <a:buFont typeface="+mj-lt"/>
              <a:buAutoNum type="arabicPeriod"/>
            </a:pPr>
            <a:r>
              <a:rPr lang="en-IN" b="1" dirty="0"/>
              <a:t>Pending</a:t>
            </a:r>
            <a:r>
              <a:rPr lang="en-IN" dirty="0"/>
              <a:t> – process is not complete</a:t>
            </a:r>
          </a:p>
          <a:p>
            <a:pPr marL="1714500" lvl="3" indent="-342900">
              <a:buFont typeface="+mj-lt"/>
              <a:buAutoNum type="arabicPeriod"/>
            </a:pPr>
            <a:r>
              <a:rPr lang="en-IN" b="1" dirty="0"/>
              <a:t>Fulfilled</a:t>
            </a:r>
            <a:r>
              <a:rPr lang="en-IN" dirty="0"/>
              <a:t> – operation successful</a:t>
            </a:r>
          </a:p>
          <a:p>
            <a:pPr marL="1714500" lvl="3" indent="-342900">
              <a:buFont typeface="+mj-lt"/>
              <a:buAutoNum type="arabicPeriod"/>
            </a:pPr>
            <a:r>
              <a:rPr lang="en-IN" b="1" dirty="0"/>
              <a:t>Rejected</a:t>
            </a:r>
            <a:r>
              <a:rPr lang="en-IN" dirty="0"/>
              <a:t> – an error occurs</a:t>
            </a:r>
          </a:p>
          <a:p>
            <a:endParaRPr lang="en-IN" dirty="0"/>
          </a:p>
        </p:txBody>
      </p:sp>
    </p:spTree>
    <p:extLst>
      <p:ext uri="{BB962C8B-B14F-4D97-AF65-F5344CB8AC3E}">
        <p14:creationId xmlns:p14="http://schemas.microsoft.com/office/powerpoint/2010/main" val="1463706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14B31-7687-1438-B77F-A8DEC17597A9}"/>
              </a:ext>
            </a:extLst>
          </p:cNvPr>
          <p:cNvSpPr>
            <a:spLocks noGrp="1"/>
          </p:cNvSpPr>
          <p:nvPr>
            <p:ph type="title"/>
          </p:nvPr>
        </p:nvSpPr>
        <p:spPr/>
        <p:txBody>
          <a:bodyPr/>
          <a:lstStyle/>
          <a:p>
            <a:pPr algn="ctr"/>
            <a:r>
              <a:rPr lang="en-IN" dirty="0"/>
              <a:t>Promise</a:t>
            </a:r>
          </a:p>
        </p:txBody>
      </p:sp>
      <p:sp>
        <p:nvSpPr>
          <p:cNvPr id="3" name="Content Placeholder 2">
            <a:extLst>
              <a:ext uri="{FF2B5EF4-FFF2-40B4-BE49-F238E27FC236}">
                <a16:creationId xmlns:a16="http://schemas.microsoft.com/office/drawing/2014/main" id="{B754F1CF-A78D-3B8C-10AD-5A946FDE2599}"/>
              </a:ext>
            </a:extLst>
          </p:cNvPr>
          <p:cNvSpPr>
            <a:spLocks noGrp="1"/>
          </p:cNvSpPr>
          <p:nvPr>
            <p:ph idx="1"/>
          </p:nvPr>
        </p:nvSpPr>
        <p:spPr/>
        <p:txBody>
          <a:bodyPr>
            <a:normAutofit/>
          </a:bodyPr>
          <a:lstStyle/>
          <a:p>
            <a:r>
              <a:rPr lang="en-GB" sz="2000" dirty="0"/>
              <a:t>In JavaScript promise is the same as a promise we make in real life. When we make a promise in real life, it is assured that we are going to do keep in the future. As promises can only be made for the future.</a:t>
            </a:r>
          </a:p>
          <a:p>
            <a:r>
              <a:rPr lang="en-GB" sz="2000" dirty="0"/>
              <a:t>A promise has 2 general outputs: it will either be kept when the time comes, or it won’t. </a:t>
            </a:r>
          </a:p>
          <a:p>
            <a:pPr algn="just">
              <a:lnSpc>
                <a:spcPct val="115000"/>
              </a:lnSpc>
              <a:spcAft>
                <a:spcPts val="1000"/>
              </a:spcAft>
            </a:pPr>
            <a:r>
              <a:rPr lang="en-US" sz="1800" dirty="0">
                <a:effectLst/>
                <a:latin typeface="+mj-lt"/>
                <a:ea typeface="Times New Roman" panose="02020603050405020304" pitchFamily="18" charset="0"/>
                <a:cs typeface="Times New Roman" panose="02020603050405020304" pitchFamily="18" charset="0"/>
              </a:rPr>
              <a:t>Suppose you are appearing for the exam; your dad promises you to give the new bike after getting a pass with first class. That is Promise, A promise has 3 stated</a:t>
            </a:r>
            <a:endParaRPr lang="en-IN" sz="1800" dirty="0">
              <a:effectLst/>
              <a:latin typeface="+mj-lt"/>
              <a:ea typeface="Times New Roman" panose="02020603050405020304" pitchFamily="18" charset="0"/>
              <a:cs typeface="Times New Roman" panose="02020603050405020304" pitchFamily="18" charset="0"/>
            </a:endParaRPr>
          </a:p>
          <a:p>
            <a:pPr marL="342900" lvl="0" indent="-342900" algn="just">
              <a:lnSpc>
                <a:spcPct val="115000"/>
              </a:lnSpc>
              <a:buFont typeface="+mj-lt"/>
              <a:buAutoNum type="arabicPeriod"/>
            </a:pPr>
            <a:r>
              <a:rPr lang="en-US" sz="1800" dirty="0">
                <a:effectLst/>
                <a:latin typeface="+mj-lt"/>
                <a:ea typeface="Times New Roman" panose="02020603050405020304" pitchFamily="18" charset="0"/>
                <a:cs typeface="Times New Roman" panose="02020603050405020304" pitchFamily="18" charset="0"/>
              </a:rPr>
              <a:t>Pending: You don’t know if you will get the bike</a:t>
            </a:r>
            <a:endParaRPr lang="en-IN" sz="1800" dirty="0">
              <a:effectLst/>
              <a:latin typeface="+mj-lt"/>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mj-lt"/>
              <a:buAutoNum type="arabicPeriod"/>
            </a:pPr>
            <a:r>
              <a:rPr lang="en-US" sz="1800" dirty="0">
                <a:effectLst/>
                <a:latin typeface="+mj-lt"/>
                <a:ea typeface="Times New Roman" panose="02020603050405020304" pitchFamily="18" charset="0"/>
                <a:cs typeface="Times New Roman" panose="02020603050405020304" pitchFamily="18" charset="0"/>
              </a:rPr>
              <a:t>Fulfilled: Dad is happy with your first class and he will give you the new bike</a:t>
            </a:r>
          </a:p>
          <a:p>
            <a:pPr marL="342900" lvl="0" indent="-342900" algn="just">
              <a:lnSpc>
                <a:spcPct val="115000"/>
              </a:lnSpc>
              <a:spcAft>
                <a:spcPts val="1000"/>
              </a:spcAft>
              <a:buFont typeface="+mj-lt"/>
              <a:buAutoNum type="arabicPeriod"/>
            </a:pPr>
            <a:r>
              <a:rPr lang="en-GB" sz="1800" dirty="0">
                <a:effectLst/>
                <a:latin typeface="+mj-lt"/>
                <a:ea typeface="Times New Roman" panose="02020603050405020304" pitchFamily="18" charset="0"/>
                <a:cs typeface="Times New Roman" panose="02020603050405020304" pitchFamily="18" charset="0"/>
              </a:rPr>
              <a:t>Rejected: Dad is not happy as you didn’t get the first class, he withholds the new bike</a:t>
            </a:r>
          </a:p>
          <a:p>
            <a:pPr marL="342900" lvl="0" indent="-342900" algn="just">
              <a:lnSpc>
                <a:spcPct val="115000"/>
              </a:lnSpc>
              <a:spcAft>
                <a:spcPts val="1000"/>
              </a:spcAft>
              <a:buFont typeface="+mj-lt"/>
              <a:buAutoNum type="arabicPeriod"/>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499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19E9E-CEF3-8E1A-B8AA-BFB2A9CBD476}"/>
              </a:ext>
            </a:extLst>
          </p:cNvPr>
          <p:cNvSpPr>
            <a:spLocks noGrp="1"/>
          </p:cNvSpPr>
          <p:nvPr>
            <p:ph type="title"/>
          </p:nvPr>
        </p:nvSpPr>
        <p:spPr/>
        <p:txBody>
          <a:bodyPr/>
          <a:lstStyle/>
          <a:p>
            <a:pPr algn="ctr"/>
            <a:r>
              <a:rPr lang="en-IN" dirty="0"/>
              <a:t>Where to use Promises</a:t>
            </a:r>
          </a:p>
        </p:txBody>
      </p:sp>
      <p:sp>
        <p:nvSpPr>
          <p:cNvPr id="3" name="Content Placeholder 2">
            <a:extLst>
              <a:ext uri="{FF2B5EF4-FFF2-40B4-BE49-F238E27FC236}">
                <a16:creationId xmlns:a16="http://schemas.microsoft.com/office/drawing/2014/main" id="{444C9548-84EB-7CFC-CB9D-98F313F3592C}"/>
              </a:ext>
            </a:extLst>
          </p:cNvPr>
          <p:cNvSpPr>
            <a:spLocks noGrp="1"/>
          </p:cNvSpPr>
          <p:nvPr>
            <p:ph idx="1"/>
          </p:nvPr>
        </p:nvSpPr>
        <p:spPr/>
        <p:txBody>
          <a:bodyPr/>
          <a:lstStyle/>
          <a:p>
            <a:r>
              <a:rPr lang="en-GB" dirty="0"/>
              <a:t>When we are using API and want to make an asynchronous call to remote web services and requesting some data from web service then the JavaScript promise promises us to get data from web services and we can use it in the future. </a:t>
            </a:r>
          </a:p>
          <a:p>
            <a:r>
              <a:rPr lang="en-GB" dirty="0"/>
              <a:t>It is used for handling asynchronous events and It’s mostly used for handling the asynchronous HTTP requests</a:t>
            </a:r>
          </a:p>
          <a:p>
            <a:endParaRPr lang="en-IN" dirty="0"/>
          </a:p>
        </p:txBody>
      </p:sp>
    </p:spTree>
    <p:extLst>
      <p:ext uri="{BB962C8B-B14F-4D97-AF65-F5344CB8AC3E}">
        <p14:creationId xmlns:p14="http://schemas.microsoft.com/office/powerpoint/2010/main" val="291938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D7D27-8DB7-2013-B5DC-7AEE8E574E85}"/>
              </a:ext>
            </a:extLst>
          </p:cNvPr>
          <p:cNvSpPr>
            <a:spLocks noGrp="1"/>
          </p:cNvSpPr>
          <p:nvPr>
            <p:ph type="title"/>
          </p:nvPr>
        </p:nvSpPr>
        <p:spPr/>
        <p:txBody>
          <a:bodyPr/>
          <a:lstStyle/>
          <a:p>
            <a:pPr algn="ctr"/>
            <a:r>
              <a:rPr lang="en-IN" dirty="0"/>
              <a:t>Promises features</a:t>
            </a:r>
          </a:p>
        </p:txBody>
      </p:sp>
      <p:sp>
        <p:nvSpPr>
          <p:cNvPr id="3" name="Content Placeholder 2">
            <a:extLst>
              <a:ext uri="{FF2B5EF4-FFF2-40B4-BE49-F238E27FC236}">
                <a16:creationId xmlns:a16="http://schemas.microsoft.com/office/drawing/2014/main" id="{DAA3E790-37EA-643C-A465-505C3A618F30}"/>
              </a:ext>
            </a:extLst>
          </p:cNvPr>
          <p:cNvSpPr>
            <a:spLocks noGrp="1"/>
          </p:cNvSpPr>
          <p:nvPr>
            <p:ph idx="1"/>
          </p:nvPr>
        </p:nvSpPr>
        <p:spPr/>
        <p:txBody>
          <a:bodyPr/>
          <a:lstStyle/>
          <a:p>
            <a:r>
              <a:rPr lang="en-GB" dirty="0"/>
              <a:t>It’s good for handling asynchronous operation</a:t>
            </a:r>
          </a:p>
          <a:p>
            <a:r>
              <a:rPr lang="en-GB" dirty="0"/>
              <a:t>Good for handling multiple asynchronous operations</a:t>
            </a:r>
          </a:p>
          <a:p>
            <a:r>
              <a:rPr lang="en-GB" dirty="0"/>
              <a:t>Provide better error handling</a:t>
            </a:r>
          </a:p>
          <a:p>
            <a:r>
              <a:rPr lang="en-GB" dirty="0"/>
              <a:t>It improves the code readability</a:t>
            </a:r>
          </a:p>
          <a:p>
            <a:endParaRPr lang="en-IN" dirty="0"/>
          </a:p>
        </p:txBody>
      </p:sp>
    </p:spTree>
    <p:extLst>
      <p:ext uri="{BB962C8B-B14F-4D97-AF65-F5344CB8AC3E}">
        <p14:creationId xmlns:p14="http://schemas.microsoft.com/office/powerpoint/2010/main" val="2257055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87ADC-9002-B082-4B44-8482920CD231}"/>
              </a:ext>
            </a:extLst>
          </p:cNvPr>
          <p:cNvSpPr>
            <a:spLocks noGrp="1"/>
          </p:cNvSpPr>
          <p:nvPr>
            <p:ph type="title"/>
          </p:nvPr>
        </p:nvSpPr>
        <p:spPr/>
        <p:txBody>
          <a:bodyPr/>
          <a:lstStyle/>
          <a:p>
            <a:r>
              <a:rPr lang="en-GB" dirty="0"/>
              <a:t>The JavaScript Promises States and Control flow</a:t>
            </a:r>
            <a:endParaRPr lang="en-IN" dirty="0"/>
          </a:p>
        </p:txBody>
      </p:sp>
      <p:pic>
        <p:nvPicPr>
          <p:cNvPr id="4" name="Content Placeholder 3">
            <a:extLst>
              <a:ext uri="{FF2B5EF4-FFF2-40B4-BE49-F238E27FC236}">
                <a16:creationId xmlns:a16="http://schemas.microsoft.com/office/drawing/2014/main" id="{A3027B8E-BDCD-9083-A69A-BFD0B3B00FE8}"/>
              </a:ext>
            </a:extLst>
          </p:cNvPr>
          <p:cNvPicPr>
            <a:picLocks noGrp="1" noChangeAspect="1"/>
          </p:cNvPicPr>
          <p:nvPr>
            <p:ph idx="1"/>
          </p:nvPr>
        </p:nvPicPr>
        <p:blipFill>
          <a:blip r:embed="rId2"/>
          <a:stretch>
            <a:fillRect/>
          </a:stretch>
        </p:blipFill>
        <p:spPr>
          <a:xfrm>
            <a:off x="1126434" y="1690688"/>
            <a:ext cx="10227365" cy="4617347"/>
          </a:xfrm>
          <a:prstGeom prst="rect">
            <a:avLst/>
          </a:prstGeom>
        </p:spPr>
      </p:pic>
    </p:spTree>
    <p:extLst>
      <p:ext uri="{BB962C8B-B14F-4D97-AF65-F5344CB8AC3E}">
        <p14:creationId xmlns:p14="http://schemas.microsoft.com/office/powerpoint/2010/main" val="367941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5A9EF-14AA-389B-39F2-7CC99C13BC56}"/>
              </a:ext>
            </a:extLst>
          </p:cNvPr>
          <p:cNvSpPr>
            <a:spLocks noGrp="1"/>
          </p:cNvSpPr>
          <p:nvPr>
            <p:ph type="title"/>
          </p:nvPr>
        </p:nvSpPr>
        <p:spPr/>
        <p:txBody>
          <a:bodyPr/>
          <a:lstStyle/>
          <a:p>
            <a:pPr algn="ctr"/>
            <a:r>
              <a:rPr lang="en-IN" dirty="0"/>
              <a:t>Create A Promise </a:t>
            </a:r>
          </a:p>
        </p:txBody>
      </p:sp>
      <p:sp>
        <p:nvSpPr>
          <p:cNvPr id="3" name="Content Placeholder 2">
            <a:extLst>
              <a:ext uri="{FF2B5EF4-FFF2-40B4-BE49-F238E27FC236}">
                <a16:creationId xmlns:a16="http://schemas.microsoft.com/office/drawing/2014/main" id="{FEE4A630-1A51-43C4-6512-86283FF8DD0B}"/>
              </a:ext>
            </a:extLst>
          </p:cNvPr>
          <p:cNvSpPr>
            <a:spLocks noGrp="1"/>
          </p:cNvSpPr>
          <p:nvPr>
            <p:ph idx="1"/>
          </p:nvPr>
        </p:nvSpPr>
        <p:spPr/>
        <p:txBody>
          <a:bodyPr/>
          <a:lstStyle/>
          <a:p>
            <a:r>
              <a:rPr lang="en-IN" dirty="0"/>
              <a:t>To Create a promise object, we use the Promise() constructor</a:t>
            </a:r>
          </a:p>
          <a:p>
            <a:r>
              <a:rPr lang="en-IN" dirty="0"/>
              <a:t>If the promise returns successfully, the resolve() function is called.</a:t>
            </a:r>
          </a:p>
          <a:p>
            <a:r>
              <a:rPr lang="en-IN" dirty="0"/>
              <a:t>If an error occurs, the reject() function is called.</a:t>
            </a:r>
          </a:p>
        </p:txBody>
      </p:sp>
      <p:pic>
        <p:nvPicPr>
          <p:cNvPr id="5" name="Picture 4">
            <a:extLst>
              <a:ext uri="{FF2B5EF4-FFF2-40B4-BE49-F238E27FC236}">
                <a16:creationId xmlns:a16="http://schemas.microsoft.com/office/drawing/2014/main" id="{8BAAC29E-79E6-A5E0-84DC-9AA8D0EDBF7A}"/>
              </a:ext>
            </a:extLst>
          </p:cNvPr>
          <p:cNvPicPr>
            <a:picLocks noChangeAspect="1"/>
          </p:cNvPicPr>
          <p:nvPr/>
        </p:nvPicPr>
        <p:blipFill>
          <a:blip r:embed="rId2"/>
          <a:stretch>
            <a:fillRect/>
          </a:stretch>
        </p:blipFill>
        <p:spPr>
          <a:xfrm>
            <a:off x="954157" y="3700401"/>
            <a:ext cx="9409044" cy="1683563"/>
          </a:xfrm>
          <a:prstGeom prst="rect">
            <a:avLst/>
          </a:prstGeom>
        </p:spPr>
      </p:pic>
    </p:spTree>
    <p:extLst>
      <p:ext uri="{BB962C8B-B14F-4D97-AF65-F5344CB8AC3E}">
        <p14:creationId xmlns:p14="http://schemas.microsoft.com/office/powerpoint/2010/main" val="3612333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57B0F-7340-7DA7-214A-916DCAD02FD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D8EB203-A262-FCDC-565D-2900D99E437A}"/>
              </a:ext>
            </a:extLst>
          </p:cNvPr>
          <p:cNvPicPr>
            <a:picLocks noGrp="1" noChangeAspect="1"/>
          </p:cNvPicPr>
          <p:nvPr>
            <p:ph idx="1"/>
          </p:nvPr>
        </p:nvPicPr>
        <p:blipFill>
          <a:blip r:embed="rId2"/>
          <a:stretch>
            <a:fillRect/>
          </a:stretch>
        </p:blipFill>
        <p:spPr>
          <a:xfrm>
            <a:off x="1537252" y="365125"/>
            <a:ext cx="8454888" cy="6234458"/>
          </a:xfrm>
        </p:spPr>
      </p:pic>
    </p:spTree>
    <p:extLst>
      <p:ext uri="{BB962C8B-B14F-4D97-AF65-F5344CB8AC3E}">
        <p14:creationId xmlns:p14="http://schemas.microsoft.com/office/powerpoint/2010/main" val="1402648822"/>
      </p:ext>
    </p:extLst>
  </p:cSld>
  <p:clrMapOvr>
    <a:masterClrMapping/>
  </p:clrMapOvr>
</p:sld>
</file>

<file path=ppt/theme/theme1.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607</Words>
  <Application>Microsoft Office PowerPoint</Application>
  <PresentationFormat>Widescreen</PresentationFormat>
  <Paragraphs>47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Symbol</vt:lpstr>
      <vt:lpstr>Times New Roman</vt:lpstr>
      <vt:lpstr>Office Theme</vt:lpstr>
      <vt:lpstr>Promises in JS</vt:lpstr>
      <vt:lpstr>Why We Use Promise?</vt:lpstr>
      <vt:lpstr>What is Promise?</vt:lpstr>
      <vt:lpstr>Promise</vt:lpstr>
      <vt:lpstr>Where to use Promises</vt:lpstr>
      <vt:lpstr>Promises features</vt:lpstr>
      <vt:lpstr>The JavaScript Promises States and Control flow</vt:lpstr>
      <vt:lpstr>Create A Promise </vt:lpstr>
      <vt:lpstr>PowerPoint Presentation</vt:lpstr>
      <vt:lpstr>JavaScript Promise Control flow</vt:lpstr>
      <vt:lpstr>PowerPoint Presentation</vt:lpstr>
      <vt:lpstr>Promise Chaining</vt:lpstr>
      <vt:lpstr>PowerPoint Presentation</vt:lpstr>
      <vt:lpstr>Promises VS Callback</vt:lpstr>
      <vt:lpstr>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Promises in JS</dc:title>
  <dc:creator>Luminar Technolab</dc:creator>
  <cp:lastModifiedBy>luminar022@outlook.com</cp:lastModifiedBy>
  <cp:revision>2</cp:revision>
  <dcterms:created xsi:type="dcterms:W3CDTF">2023-09-11T08:21:02Z</dcterms:created>
  <dcterms:modified xsi:type="dcterms:W3CDTF">2024-08-20T03:36:19Z</dcterms:modified>
</cp:coreProperties>
</file>