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8319B76-0C22-4B49-A03C-A27DEA805B88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C24B64A-DB35-448F-BEC9-1033B2940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52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9B76-0C22-4B49-A03C-A27DEA805B88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61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9B76-0C22-4B49-A03C-A27DEA805B88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011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9B76-0C22-4B49-A03C-A27DEA805B88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377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9B76-0C22-4B49-A03C-A27DEA805B88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978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9B76-0C22-4B49-A03C-A27DEA805B88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823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9B76-0C22-4B49-A03C-A27DEA805B88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02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8319B76-0C22-4B49-A03C-A27DEA805B88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467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8319B76-0C22-4B49-A03C-A27DEA805B88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24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9B76-0C22-4B49-A03C-A27DEA805B88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19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9B76-0C22-4B49-A03C-A27DEA805B88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32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9B76-0C22-4B49-A03C-A27DEA805B88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7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9B76-0C22-4B49-A03C-A27DEA805B88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517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9B76-0C22-4B49-A03C-A27DEA805B88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0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9B76-0C22-4B49-A03C-A27DEA805B88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84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9B76-0C22-4B49-A03C-A27DEA805B88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93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9B76-0C22-4B49-A03C-A27DEA805B88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48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8319B76-0C22-4B49-A03C-A27DEA805B88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C24B64A-DB35-448F-BEC9-1033B2940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38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82E3-23CC-8DC2-E890-24CAAEAAA4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OPERATORS </a:t>
            </a:r>
          </a:p>
        </p:txBody>
      </p:sp>
    </p:spTree>
    <p:extLst>
      <p:ext uri="{BB962C8B-B14F-4D97-AF65-F5344CB8AC3E}">
        <p14:creationId xmlns:p14="http://schemas.microsoft.com/office/powerpoint/2010/main" val="534049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86A97-7E43-1160-8EF4-9E36205B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&gt;	Greater than: true if left operand is greater than the right operand	              x &gt; y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&gt;=	Greater than or equal to: true if left operand is greater than or equal          x &gt;= y     	          to the right operand	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	Less than: true if the left operand is less than the right operand	                x &lt; y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&lt;=	Less than or equal to: true if the left operand is less than or equal to            x &lt;= y           the right operand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377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833E-DAA0-6FDE-2E08-7012166A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 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86A97-7E43-1160-8EF4-9E36205B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Logical operators perform logical operations and return a Boolean value, either true or false. For example,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const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x = 5, y = 3;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(x &lt; 6) &amp;&amp; (y &lt; 5); // true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Here, &amp;&amp; is the logical operator AND. Since both x &lt; 6 and y &lt; 5 are true, the result is true.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8381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86A97-7E43-1160-8EF4-9E36205B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&amp;&amp;	</a:t>
            </a: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Logical AND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true if both the operands are true, else returns false	            x &amp;&amp; y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||	</a:t>
            </a: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Logical OR: 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true if either of the operands is true; returns false                    x || y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			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if both are false	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	</a:t>
            </a: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Logical NOT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true if the operand is false and vice-versa.	                           !x               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7118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833E-DAA0-6FDE-2E08-7012166A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 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86A97-7E43-1160-8EF4-9E36205B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&amp;		Bitwise AND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|		Bitwise OR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^		Bitwise XOR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~		Bitwise NOT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&lt;&lt;		Left shift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&gt;&gt;		Sign-propagating right shift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&gt;&gt;&gt;		Zero-fill right shift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3098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833E-DAA0-6FDE-2E08-7012166A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 Other JavaScript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86A97-7E43-1160-8EF4-9E36205B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            Evaluates multiple operands and returns the value  of the last operand.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            E.g.   let a = (1, 3 , 4); // 4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?:</a:t>
            </a:r>
            <a:r>
              <a:rPr lang="en-IN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            Returns value based on the condition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   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IN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e.g.:  (5 &gt; 3) ? 'success' : 'error'; // "success"</a:t>
            </a:r>
            <a:endParaRPr lang="en-IN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delete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            deletes an object's property, or an element of an array	 	           e.g.: delete x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typeof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            returns a string indicating the data type	                          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            e.g.: 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typeof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3; // "number"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6898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86A97-7E43-1160-8EF4-9E36205B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void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            discards the expression's return value	                                              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e.g.: void(x)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            returns true if the specified property is in the object	                                              			e.g.: prop in object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instanceof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returns true if the specified object is of the specified object type  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e.g.: object 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instanceof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object_type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984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833E-DAA0-6FDE-2E08-7012166A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an Operator?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86A97-7E43-1160-8EF4-9E36205B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JavaScript, an operator is a special symbol used to perform operations on operands (values and variables). </a:t>
            </a:r>
          </a:p>
          <a:p>
            <a:r>
              <a:rPr lang="en-GB" dirty="0"/>
              <a:t>For example,</a:t>
            </a:r>
          </a:p>
          <a:p>
            <a:r>
              <a:rPr lang="en-GB" dirty="0"/>
              <a:t>2 + 3; // 5</a:t>
            </a:r>
          </a:p>
          <a:p>
            <a:r>
              <a:rPr lang="en-GB" dirty="0"/>
              <a:t>Here + is an operator that performs addition, and 2 and 3 are operands.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16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833E-DAA0-6FDE-2E08-7012166A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86A97-7E43-1160-8EF4-9E36205B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22" y="2406316"/>
            <a:ext cx="8825659" cy="4788568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Assignment Operators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Arithmetic Operators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Comparison Operators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Logical Operators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Bitwise Operators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String Operators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Other Operators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895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833E-DAA0-6FDE-2E08-7012166A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 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86A97-7E43-1160-8EF4-9E36205B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Assignment operators are used to assign values to variables.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example,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const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x = 5;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Here, the = operator is used to assign value 5 to variable x.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0402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833E-DAA0-6FDE-2E08-7012166A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Shorthands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86A97-7E43-1160-8EF4-9E36205B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+=	Addition assignment	            a += 5;                    // a = a + 5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-=	Subtraction Assignment	            a -= 2;                   // a = a - 2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*=	Multiplication Assignment	      a *= 3;                  // a = a * 3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/=	Division Assignment	            a /= 2;                  // a = a / 2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%=	Remainder Assignment	               a %= 2;                 // a = a % 2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**=	Exponentiation Assignment	         a **= 2;               // a = a**2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6188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833E-DAA0-6FDE-2E08-7012166A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 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86A97-7E43-1160-8EF4-9E36205B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Arithmetic operators are used to perform arithmetic calculations.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example,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const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number = 3 + 5; // 8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Here, the + operator is used to add two operands.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8466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833E-DAA0-6FDE-2E08-7012166A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Operators 	                                                                     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86A97-7E43-1160-8EF4-9E36205B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+	                        Addition                                   x + y                                                   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				     Subtraction	                            x - y                              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*				     Multiplication					   x * y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				     Division	                                  x / y                          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%	                	     Remainder	                            x % y                                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++				     Increment (increments by 1)		         ++x or x++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--				     Decrement (decrements by 1)	               --x or x--        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**				     Exponentiation (Power)			         x ** y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2860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833E-DAA0-6FDE-2E08-7012166A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Comparison Operators (Relational operator)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86A97-7E43-1160-8EF4-9E36205B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Comparison operators compare two values and return a Boolean value, either true or false. For example,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const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 = 3, b = 2;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console.log (a &gt; b); // true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Here, the comparison operator &gt; is used to compare whether a is greater than b.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4152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86A97-7E43-1160-8EF4-9E36205B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==	Equal to: returns true if the operands are equal	                                x==y                       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!=	Not equal to: returns true if the operands are not equal	                          x != y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===	Strict equal to: true if the operands are equal and of the same type	            x === y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!==	Strict not equal to: true if the operands are equal but of different type          x !== y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or not equal at all	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1015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559</TotalTime>
  <Words>963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Wingdings 3</vt:lpstr>
      <vt:lpstr>Ion Boardroom</vt:lpstr>
      <vt:lpstr>OPERATORS </vt:lpstr>
      <vt:lpstr>What is an Operator?</vt:lpstr>
      <vt:lpstr>Operator Types</vt:lpstr>
      <vt:lpstr>1 Assignment Operators</vt:lpstr>
      <vt:lpstr>Shorthands</vt:lpstr>
      <vt:lpstr>2 Arithmetic Operators</vt:lpstr>
      <vt:lpstr>Operators                                                                        Example</vt:lpstr>
      <vt:lpstr>3 Comparison Operators (Relational operator)</vt:lpstr>
      <vt:lpstr>PowerPoint Presentation</vt:lpstr>
      <vt:lpstr>PowerPoint Presentation</vt:lpstr>
      <vt:lpstr>4 Logical Operators</vt:lpstr>
      <vt:lpstr>PowerPoint Presentation</vt:lpstr>
      <vt:lpstr>5 Bitwise Operators</vt:lpstr>
      <vt:lpstr>6 Other JavaScript Operators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</dc:title>
  <dc:creator>Luminar Technolab</dc:creator>
  <cp:lastModifiedBy>sarath m</cp:lastModifiedBy>
  <cp:revision>6</cp:revision>
  <dcterms:created xsi:type="dcterms:W3CDTF">2023-01-12T05:45:04Z</dcterms:created>
  <dcterms:modified xsi:type="dcterms:W3CDTF">2023-12-28T04:19:27Z</dcterms:modified>
</cp:coreProperties>
</file>