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9B6E5F9-88A0-4BA2-B343-EE8F125B213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91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07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12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951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91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181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649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9B6E5F9-88A0-4BA2-B343-EE8F125B213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97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9B6E5F9-88A0-4BA2-B343-EE8F125B213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8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71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07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31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97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55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31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81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E5F9-88A0-4BA2-B343-EE8F125B213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5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9B6E5F9-88A0-4BA2-B343-EE8F125B213B}" type="datetimeFigureOut">
              <a:rPr lang="en-IN" smtClean="0"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FA8A82-AC56-4CDF-A9E8-B50594A63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33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A2F7-67D8-6BDC-3D6C-03CFEC2F7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114230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286-3DB7-385D-8AA4-47533251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69F8-9405-AD7C-8D1D-DB719B86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Use logical operators to find whether the age of a person lies between 10 and 20?</a:t>
            </a:r>
          </a:p>
          <a:p>
            <a:r>
              <a:rPr lang="en-GB" dirty="0"/>
              <a:t>2 .Demonstrate the  use of switch case statements in </a:t>
            </a:r>
            <a:r>
              <a:rPr lang="en-GB" dirty="0" err="1"/>
              <a:t>js</a:t>
            </a:r>
            <a:endParaRPr lang="en-GB" dirty="0"/>
          </a:p>
          <a:p>
            <a:r>
              <a:rPr lang="en-GB" dirty="0"/>
              <a:t>3 .Find whether a number is divisible by 2 and 3</a:t>
            </a:r>
          </a:p>
          <a:p>
            <a:r>
              <a:rPr lang="en-GB" dirty="0"/>
              <a:t>4 .Find whether a number is divisible by either 2 or 3</a:t>
            </a:r>
          </a:p>
          <a:p>
            <a:r>
              <a:rPr lang="en-GB"/>
              <a:t>5 .Print </a:t>
            </a:r>
            <a:r>
              <a:rPr lang="en-GB" dirty="0"/>
              <a:t>"You can Drive" or "You can't Drive" based on age being greater than 18 using ternary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5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69F8-9405-AD7C-8D1D-DB719B86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3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8461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286-3DB7-385D-8AA4-47533251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Statements/Decision making statements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69F8-9405-AD7C-8D1D-DB719B86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JavaScript, there are three forms of the if...else statement.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 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statement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if...else statement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AutoNum type="arabicPlain" startAt="3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if...else if...else statement</a:t>
            </a:r>
          </a:p>
          <a:p>
            <a:pPr>
              <a:lnSpc>
                <a:spcPct val="115000"/>
              </a:lnSpc>
              <a:spcAft>
                <a:spcPts val="1000"/>
              </a:spcAft>
              <a:buAutoNum type="arabicPlain" startAt="3"/>
            </a:pPr>
            <a:r>
              <a:rPr lang="nb-NO" dirty="0"/>
              <a:t>Nested if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8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286-3DB7-385D-8AA4-47533251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69F8-9405-AD7C-8D1D-DB719B86F5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syntax of the if statement is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if (condition) {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   // the body of if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}</a:t>
            </a:r>
          </a:p>
          <a:p>
            <a:pPr marL="0" indent="0">
              <a:buNone/>
            </a:pPr>
            <a:endParaRPr lang="en-GB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Eg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check if the number is positive.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5D209D-79AD-F2BA-C44E-A298D93B3D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if statement evaluates the condition inside the parenthesis ().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condition is evaluated to true, the code inside the body of if is executed.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*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condition is evaluated to false, the code inside the body of if is skipped.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92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6851DE-5029-3B1D-E258-6175F20F0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76300"/>
            <a:ext cx="9448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8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286-3DB7-385D-8AA4-47533251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 if...else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69F8-9405-AD7C-8D1D-DB719B86F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499"/>
            <a:ext cx="4825158" cy="3416301"/>
          </a:xfrm>
        </p:spPr>
        <p:txBody>
          <a:bodyPr>
            <a:normAutofit lnSpcReduction="10000"/>
          </a:bodyPr>
          <a:lstStyle/>
          <a:p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An if statement can have an optional else clause. The syntax of the if...else statement is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if (condition) {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    // block of code if condition is true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} else {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   // block of code if condition is false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2060"/>
                </a:solidFill>
              </a:rPr>
              <a:t>Eg</a:t>
            </a:r>
            <a:r>
              <a:rPr lang="en-GB" dirty="0">
                <a:solidFill>
                  <a:srgbClr val="002060"/>
                </a:solidFill>
              </a:rPr>
              <a:t>: program to check if the number is even or odd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C607A-C661-33A9-1CC9-D067077DD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0112" y="2603499"/>
            <a:ext cx="5444972" cy="4023443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</a:t>
            </a:r>
            <a:r>
              <a:rPr lang="en-IN" sz="16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if..else</a:t>
            </a: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statement evaluates the condition inside the parenthesis. If the condition is evaluated to true,	</a:t>
            </a:r>
            <a:endParaRPr lang="en-IN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romanLcPeriod"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code inside the body of if is executed </a:t>
            </a:r>
            <a:endParaRPr lang="en-IN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romanLcPeriod"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code inside the body of else is skipped from execution</a:t>
            </a:r>
            <a:endParaRPr lang="en-IN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condition is evaluated to false,</a:t>
            </a:r>
            <a:endParaRPr lang="en-IN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romanLcPeriod"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code inside the body of else is executed</a:t>
            </a:r>
            <a:endParaRPr lang="en-IN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romanLcPeriod"/>
            </a:pPr>
            <a:r>
              <a:rPr lang="en-IN" sz="16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code inside the body of if is skipped from execution</a:t>
            </a:r>
            <a:endParaRPr lang="en-IN" sz="1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67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C9E2CD-8B28-0777-3358-CD37F2BB1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19150"/>
            <a:ext cx="94488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9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286-3DB7-385D-8AA4-47533251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if...else if statement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CBCE27-DFCE-47C5-A519-A0B75D669E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if...else statement is used to execute a block of code among two alternatives. However, if you need to make a choice between more than two alternatives, if...else if...else can be used.</a:t>
            </a:r>
          </a:p>
          <a:p>
            <a:pPr marL="0" indent="0">
              <a:buNone/>
            </a:pPr>
            <a:r>
              <a:rPr lang="en-IN" dirty="0"/>
              <a:t>if (condition1) {</a:t>
            </a:r>
          </a:p>
          <a:p>
            <a:pPr marL="0" indent="0">
              <a:buNone/>
            </a:pPr>
            <a:r>
              <a:rPr lang="en-IN" dirty="0"/>
              <a:t>    // code block 1</a:t>
            </a:r>
          </a:p>
          <a:p>
            <a:pPr marL="0" indent="0">
              <a:buNone/>
            </a:pPr>
            <a:r>
              <a:rPr lang="en-IN" dirty="0"/>
              <a:t>} else if (condition2){</a:t>
            </a:r>
          </a:p>
          <a:p>
            <a:pPr marL="0" indent="0">
              <a:buNone/>
            </a:pPr>
            <a:r>
              <a:rPr lang="en-IN" dirty="0"/>
              <a:t>    // code block 2</a:t>
            </a:r>
          </a:p>
          <a:p>
            <a:pPr marL="0" indent="0">
              <a:buNone/>
            </a:pPr>
            <a:r>
              <a:rPr lang="en-IN" dirty="0"/>
              <a:t>} else {</a:t>
            </a:r>
          </a:p>
          <a:p>
            <a:pPr marL="0" indent="0">
              <a:buNone/>
            </a:pPr>
            <a:r>
              <a:rPr lang="en-IN" dirty="0"/>
              <a:t>    // code block 3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B1F747-F172-7959-4D03-0674BCD02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•	If condition1 evaluates to true, the code block 1 is executed.</a:t>
            </a:r>
          </a:p>
          <a:p>
            <a:pPr marL="0" indent="0">
              <a:buNone/>
            </a:pPr>
            <a:r>
              <a:rPr lang="en-GB" dirty="0"/>
              <a:t>•	If condition1 evaluates to false, then condition2 is evaluated or If the condition2 is true, the code block 2 is executed.</a:t>
            </a:r>
          </a:p>
          <a:p>
            <a:pPr marL="0" indent="0">
              <a:buNone/>
            </a:pPr>
            <a:r>
              <a:rPr lang="en-GB" dirty="0"/>
              <a:t>•	If the condition2 is false, the code block 3 is executed.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10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orking of if-else ladder statement in JavaScript">
            <a:extLst>
              <a:ext uri="{FF2B5EF4-FFF2-40B4-BE49-F238E27FC236}">
                <a16:creationId xmlns:a16="http://schemas.microsoft.com/office/drawing/2014/main" id="{EF6811BB-6CAE-9DFD-A419-16CAA4A65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4075"/>
            <a:ext cx="1219200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61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1286-3DB7-385D-8AA4-47533251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4 Nested if...else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769F8-9405-AD7C-8D1D-DB719B86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456" y="2387190"/>
            <a:ext cx="8825659" cy="42102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if...else statement inside of an if...else statement. This is known as nested if...else statement.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(condition1) {</a:t>
            </a: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if (condition2){</a:t>
            </a: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}</a:t>
            </a: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		else {</a:t>
            </a: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	}</a:t>
            </a: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}</a:t>
            </a: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else{</a:t>
            </a: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 }</a:t>
            </a: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889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357</TotalTime>
  <Words>523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 3</vt:lpstr>
      <vt:lpstr>Ion Boardroom</vt:lpstr>
      <vt:lpstr>Conditional Statements</vt:lpstr>
      <vt:lpstr>Conditional Statements/Decision making statements</vt:lpstr>
      <vt:lpstr>1 if Statement</vt:lpstr>
      <vt:lpstr>PowerPoint Presentation</vt:lpstr>
      <vt:lpstr>2 if...else statement</vt:lpstr>
      <vt:lpstr>PowerPoint Presentation</vt:lpstr>
      <vt:lpstr>3 if...else if statement</vt:lpstr>
      <vt:lpstr>PowerPoint Presentation</vt:lpstr>
      <vt:lpstr>4 Nested if...else Statement</vt:lpstr>
      <vt:lpstr>Tasks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Luminar Technolab</dc:creator>
  <cp:lastModifiedBy>luminar022@outlook.com</cp:lastModifiedBy>
  <cp:revision>5</cp:revision>
  <dcterms:created xsi:type="dcterms:W3CDTF">2023-01-13T06:40:36Z</dcterms:created>
  <dcterms:modified xsi:type="dcterms:W3CDTF">2024-08-14T07:26:12Z</dcterms:modified>
</cp:coreProperties>
</file>