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1" r:id="rId10"/>
    <p:sldId id="263" r:id="rId11"/>
    <p:sldId id="268" r:id="rId12"/>
    <p:sldId id="262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4CEA-EDE9-D6DB-DA4B-C1274218C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C949-15E4-DFDD-B168-D58E1D1E8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8230-7CB9-4787-1850-57A39A23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3CA0-71AE-C8E7-1AC4-AF155C88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74BF-A6F6-733B-DAF9-0946F10C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5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7193-A966-044C-6F87-0A4E8F21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BD82-05C6-E55C-A9F2-A5D414CAB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8A14-B443-1A03-1104-83CE3145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A06E-8C47-FA89-C317-4541A665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B0DA-DAA6-7DE3-BC0D-ACD88956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5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629C-4A27-9BB2-4429-32A27C45A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8FC3-305A-B20C-E02B-D8F7876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A5C9-095A-C3F5-A38C-D2EA4060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1F6F-85FA-116C-9064-EFD99BE9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D816-EE94-C60C-45DE-B7B15ECD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C107-8DA8-AA31-8284-540D93BD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05B2-6EA9-CB37-F340-A5ECB9BD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0372-2C45-2135-6FF8-1C2EF424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7A29-B5E1-BA37-1209-A7F98B1D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D0FF-FAF3-C1FE-4810-AF5F2570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5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CFB7-286B-E5CB-09C7-BCEB7F9B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AC98-0517-7989-C509-38D6C964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8EA-312E-B537-27A7-A2515B8B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E711-FAD6-28C8-2EA9-6C23E60A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7F10-B383-82ED-0370-3449C8C3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C45D-17C0-F732-DAED-6ECB3357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E7DA-7908-0089-1ABF-16EE0AA4F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8052-AB44-5205-6FDD-10B9E905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1BA5E-A35D-1438-E336-C696BE6A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4532F-7E69-1C5C-A7A1-44D468C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A85D4-1DE5-E83C-3301-DE9FD95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ECF2-1FBD-9B90-03D8-C10CE907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94648-3A93-5502-0BFD-22E0FBAD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0D5F-DDBA-30AA-2CB1-FCD13753A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A4FC0-81EB-2113-6E67-4358073D6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9B2F4-B366-FCF0-87F1-CCF9980F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5944C-DBC4-AC5E-D00B-E90DAADE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9F1F1-16DD-C541-AFCA-21AA7E5E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6E3A7-9852-B811-53A7-6A13BAF2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F36A-9896-BDE5-755A-410E1C2E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E0059-1221-B29C-A067-9A5BD47D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9C4F2-5B5F-D83F-88AA-8DEE614B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05787-5837-67C4-0415-8EB27B2B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AF1-29EE-0078-EC1E-B78E090B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4C984-5997-E59A-838D-F5DF250C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ED34E-EDAE-2438-7ABC-BC827D5F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1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1BE8-7940-AEBD-BD77-048861F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6141-C034-8EAE-D8EE-AD372463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E8A6-4E52-ED5E-2B49-374861DE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A3671-2EFF-1528-9070-15177DD4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F6953-C361-E025-5DF7-1E9A9C9D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558A-233D-7A48-4751-F566EBB0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0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55F6-DEC6-AA36-EFD1-455C0BC1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925A0-802E-E37C-1B8F-F1971796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61143-F6C8-6659-214B-F55465C7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9B71-D5BA-957D-C1BC-0C699AB1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2AF9B-7BA8-6DCD-32E3-B13591B6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7B413-D89E-2BA0-9233-036C9161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BA01-C500-DB77-2016-0167AC25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013C-5566-DBE8-D314-8ECE19229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79BB-9314-33B9-A2A2-D5A129256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81DF-558A-400D-BE48-1D98BE7CA505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0B8D-37E6-97B3-25C7-CDE477EE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B577-35A5-4FBC-0BC2-EA1F130A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DB140-09F0-44D4-AFB5-5DB6F1A91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5ED1-1681-0AC9-3499-261C934E4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38675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String Characters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F4-3476-ABE7-41D1-E35A8576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You can access the characters in a string in two ways.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1. One way is to treat strings as an array. For example,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2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a = 'hello’;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console.log(a[1]); // "e“</a:t>
            </a: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2. Another way is to use the method </a:t>
            </a:r>
            <a:r>
              <a:rPr lang="en-IN" sz="2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charAt</a:t>
            </a: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(). For example,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2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a = 'hello’;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2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a.charAt</a:t>
            </a:r>
            <a:r>
              <a:rPr lang="en-IN" sz="2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(1)); // "e"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95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DB852-3FAD-67E3-0D81-C5F612163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78" y="622852"/>
            <a:ext cx="7938052" cy="5424589"/>
          </a:xfrm>
        </p:spPr>
      </p:pic>
    </p:spTree>
    <p:extLst>
      <p:ext uri="{BB962C8B-B14F-4D97-AF65-F5344CB8AC3E}">
        <p14:creationId xmlns:p14="http://schemas.microsoft.com/office/powerpoint/2010/main" val="201880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F4-3476-ABE7-41D1-E35A8576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"Ann M"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M"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"Luka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//Ann M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);//Ann Luka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"Sagar"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"Alias"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"Jacky"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s_name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SagarAliasJacky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7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F4-3476-ABE7-41D1-E35A8576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81"/>
            <a:ext cx="10515600" cy="48094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1 What will be output the following </a:t>
            </a:r>
            <a:r>
              <a:rPr lang="en-GB" sz="1800" dirty="0">
                <a:solidFill>
                  <a:schemeClr val="tx1"/>
                </a:solidFill>
                <a:latin typeface="+mj-lt"/>
              </a:rPr>
              <a:t>print statement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 in </a:t>
            </a:r>
            <a:r>
              <a:rPr lang="en-GB" sz="1800" dirty="0" err="1">
                <a:solidFill>
                  <a:schemeClr val="tx1"/>
                </a:solidFill>
                <a:effectLst/>
                <a:latin typeface="+mj-lt"/>
              </a:rPr>
              <a:t>js</a:t>
            </a:r>
            <a:endParaRPr lang="en-GB" sz="180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console.log("</a:t>
            </a:r>
            <a:r>
              <a:rPr lang="en-GB" sz="1800" dirty="0" err="1">
                <a:solidFill>
                  <a:schemeClr val="tx1"/>
                </a:solidFill>
                <a:effectLst/>
                <a:latin typeface="+mj-lt"/>
              </a:rPr>
              <a:t>hari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\"".length)</a:t>
            </a:r>
            <a:br>
              <a:rPr lang="en-GB" sz="180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2 Explore the includes, </a:t>
            </a:r>
            <a:r>
              <a:rPr lang="en-GB" sz="1800" dirty="0" err="1">
                <a:solidFill>
                  <a:schemeClr val="tx1"/>
                </a:solidFill>
                <a:effectLst/>
                <a:latin typeface="+mj-lt"/>
              </a:rPr>
              <a:t>startswith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lang="en-GB" sz="1800" dirty="0" err="1">
                <a:solidFill>
                  <a:schemeClr val="tx1"/>
                </a:solidFill>
                <a:effectLst/>
                <a:latin typeface="+mj-lt"/>
              </a:rPr>
              <a:t>endswith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 function of a string</a:t>
            </a:r>
            <a:br>
              <a:rPr lang="en-GB" sz="180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3 Extract the amount out of  the string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    "Please give Rs 10000"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+mj-lt"/>
              </a:rPr>
              <a:t>4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 Try to Change  4th character of a given string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    "Where you able to do it?"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+mj-lt"/>
              </a:rPr>
              <a:t>5</a:t>
            </a:r>
            <a:r>
              <a:rPr lang="en-GB" sz="1800" dirty="0">
                <a:solidFill>
                  <a:schemeClr val="tx1"/>
                </a:solidFill>
                <a:effectLst/>
                <a:latin typeface="+mj-lt"/>
              </a:rPr>
              <a:t> Note on All string methods with programs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j-lt"/>
              </a:rPr>
              <a:t>Continue to next slide…</a:t>
            </a:r>
            <a:endParaRPr lang="en-GB" sz="1800" b="1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13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C645-8DF7-49B7-8EF5-E24E562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D5CB-BB13-F71F-4671-42AE23E2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+mj-lt"/>
              </a:rPr>
              <a:t>6 Write a function to check if two strings are anagrams of each other. Anagrams have the same characters but in a different order. For example, "listen" and "silent" are anagrams.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+mj-lt"/>
              </a:rPr>
              <a:t>7 Write a function to count the number of vowels and consonants in a given string.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/>
              <a:t>8 Write a function that capitalizes the first letter of each word in a sentence. For example, "hello world" should become "Hello World.“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/>
              <a:t>9 Implement a function to perform basic string compression using the counts of repeated characters. For example, the string "</a:t>
            </a:r>
            <a:r>
              <a:rPr lang="en-GB" sz="2000" dirty="0" err="1"/>
              <a:t>aabcccccaaa</a:t>
            </a:r>
            <a:r>
              <a:rPr lang="en-GB" sz="2000" dirty="0"/>
              <a:t>" would become "a2b1c5a3.“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/>
              <a:t>10 Implement a basic string compression without creating a separate function. Use loops and conditional statements to create the compressed string.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947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F4-3476-ABE7-41D1-E35A8576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Strings are used to store and manipulate text.</a:t>
            </a:r>
          </a:p>
          <a:p>
            <a:r>
              <a:rPr lang="en-IN" dirty="0"/>
              <a:t>Strings are the sequence of character enclosed within the single quotes(‘), double quotes(“), or backticks(`) </a:t>
            </a:r>
          </a:p>
          <a:p>
            <a:r>
              <a:rPr lang="en-IN" dirty="0"/>
              <a:t>Strings can be created using the following the syntax</a:t>
            </a:r>
          </a:p>
          <a:p>
            <a:pPr marL="0" indent="0">
              <a:buNone/>
            </a:pPr>
            <a:r>
              <a:rPr lang="en-IN" dirty="0"/>
              <a:t>		let name1 = “John”;</a:t>
            </a:r>
          </a:p>
          <a:p>
            <a:pPr marL="0" indent="0">
              <a:buNone/>
            </a:pPr>
            <a:r>
              <a:rPr lang="en-IN" dirty="0"/>
              <a:t>		let name2 =‘</a:t>
            </a:r>
            <a:r>
              <a:rPr lang="en-IN" dirty="0" err="1"/>
              <a:t>Abin</a:t>
            </a:r>
            <a:r>
              <a:rPr lang="en-IN" dirty="0"/>
              <a:t>’;</a:t>
            </a:r>
          </a:p>
          <a:p>
            <a:pPr marL="0" indent="0">
              <a:buNone/>
            </a:pPr>
            <a:r>
              <a:rPr lang="en-IN" dirty="0"/>
              <a:t>		let name3 =`</a:t>
            </a:r>
            <a:r>
              <a:rPr lang="en-IN" dirty="0" err="1"/>
              <a:t>Vrindha</a:t>
            </a:r>
            <a:r>
              <a:rPr lang="en-IN" dirty="0"/>
              <a:t>`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25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F4-3476-ABE7-41D1-E35A8576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literals use backticks instead of quotes to define a string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GB" dirty="0"/>
              <a:t>	let name=`John`</a:t>
            </a:r>
            <a:endParaRPr lang="en-IN" dirty="0"/>
          </a:p>
          <a:p>
            <a:r>
              <a:rPr lang="en-IN" dirty="0"/>
              <a:t>With template literals ,It is possible to use both single as well as double quotes inside a string</a:t>
            </a:r>
          </a:p>
          <a:p>
            <a:pPr marL="457200" lvl="1" indent="0">
              <a:buNone/>
            </a:pPr>
            <a:r>
              <a:rPr lang="en-GB" dirty="0"/>
              <a:t>		let  sentence=`The name “is” Hari’s `</a:t>
            </a:r>
            <a:endParaRPr lang="en-IN" dirty="0"/>
          </a:p>
          <a:p>
            <a:r>
              <a:rPr lang="en-IN" dirty="0"/>
              <a:t>We can insert variables directly in template literals this is called String interpolation  </a:t>
            </a:r>
          </a:p>
          <a:p>
            <a:pPr marL="914400" lvl="2" indent="0">
              <a:buNone/>
            </a:pPr>
            <a:r>
              <a:rPr lang="en-IN" dirty="0"/>
              <a:t>	let a= `This is ${name}` //prints This is Hari</a:t>
            </a:r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5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BC42-AFD9-E0C6-92B0-B12AC0C7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literals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5DD4B-3187-AC5E-95BA-BEB10464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984" y="2066826"/>
            <a:ext cx="6202338" cy="3885315"/>
          </a:xfrm>
        </p:spPr>
      </p:pic>
    </p:spTree>
    <p:extLst>
      <p:ext uri="{BB962C8B-B14F-4D97-AF65-F5344CB8AC3E}">
        <p14:creationId xmlns:p14="http://schemas.microsoft.com/office/powerpoint/2010/main" val="99742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Escape Sequence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F4-3476-ABE7-41D1-E35A8576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This is my 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car."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 JavaScript will misunderstand this string:</a:t>
            </a:r>
          </a:p>
          <a:p>
            <a:r>
              <a:rPr lang="en-GB" dirty="0"/>
              <a:t>The solution to avoid this problem, is to use the backslash escape character.</a:t>
            </a:r>
          </a:p>
          <a:p>
            <a:r>
              <a:rPr lang="en-GB" dirty="0"/>
              <a:t>The backslash (\) escape character turns special characters into string characters: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 This is my 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\" car."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character \\ is called backslash."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1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 other escape sequences are valid in JavaScript: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179B2E-DEFE-7633-6F05-55D20C984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6" t="49191" r="22953" b="15613"/>
          <a:stretch/>
        </p:blipFill>
        <p:spPr>
          <a:xfrm>
            <a:off x="966651" y="2173570"/>
            <a:ext cx="5793860" cy="3620613"/>
          </a:xfrm>
        </p:spPr>
      </p:pic>
    </p:spTree>
    <p:extLst>
      <p:ext uri="{BB962C8B-B14F-4D97-AF65-F5344CB8AC3E}">
        <p14:creationId xmlns:p14="http://schemas.microsoft.com/office/powerpoint/2010/main" val="39845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407F-2C61-9CB5-BF37-C8CF3207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934-435D-4033-1F43-E90CA06F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concatenate two or more string using ‘+’ symbol</a:t>
            </a:r>
          </a:p>
          <a:p>
            <a:r>
              <a:rPr lang="en-GB" dirty="0"/>
              <a:t>We Already discussed in the previous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5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67F9-5D1C-364F-1579-D0284EAE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6D94-AE0C-27FD-9EC3-300C799A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Number will be typecast into string we can also use </a:t>
            </a:r>
            <a:r>
              <a:rPr lang="en-GB" dirty="0" err="1"/>
              <a:t>toString</a:t>
            </a:r>
            <a:r>
              <a:rPr lang="en-GB" dirty="0"/>
              <a:t>() to change Number into String Number() can be used to change string to Number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42DAC-F08F-4819-D0F5-E6F455F9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009" y="2728269"/>
            <a:ext cx="4861981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8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26-4C43-C268-C92F-BF60AFE6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F4-3476-ABE7-41D1-E35A8576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"Manu"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sname.length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  //Prints the length of the string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sname.toUpperCase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());//prints MANU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sname.toLowerCase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());//prints </a:t>
            </a:r>
            <a:r>
              <a:rPr lang="en-IN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manu</a:t>
            </a:r>
            <a:r>
              <a:rPr lang="en-IN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74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716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Times New Roman</vt:lpstr>
      <vt:lpstr>Office Theme</vt:lpstr>
      <vt:lpstr>Strings</vt:lpstr>
      <vt:lpstr>Strings </vt:lpstr>
      <vt:lpstr>Template literals</vt:lpstr>
      <vt:lpstr>Template literals</vt:lpstr>
      <vt:lpstr>Escape Sequence Characters</vt:lpstr>
      <vt:lpstr>Six other escape sequences are valid in JavaScript:</vt:lpstr>
      <vt:lpstr>String concatenation</vt:lpstr>
      <vt:lpstr>Type casting</vt:lpstr>
      <vt:lpstr>String  Properties and Methods</vt:lpstr>
      <vt:lpstr>Access String Characters </vt:lpstr>
      <vt:lpstr>PowerPoint Presentation</vt:lpstr>
      <vt:lpstr>String  Properties and Methods</vt:lpstr>
      <vt:lpstr>Tasks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Luminar Technolab</dc:creator>
  <cp:lastModifiedBy>sarath m</cp:lastModifiedBy>
  <cp:revision>5</cp:revision>
  <dcterms:created xsi:type="dcterms:W3CDTF">2023-10-11T03:42:11Z</dcterms:created>
  <dcterms:modified xsi:type="dcterms:W3CDTF">2023-10-12T06:40:41Z</dcterms:modified>
</cp:coreProperties>
</file>