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71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42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72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69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22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419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68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08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0524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32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41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3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66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8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04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23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3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8D640B-3391-4808-8762-B451D3DBCAD2}" type="datetimeFigureOut">
              <a:rPr lang="en-IN" smtClean="0"/>
              <a:t>18-10-2023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F4C657F-B2F0-4CA3-96B6-D1D9007A8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0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75C6-552D-60F6-56A6-67B9DBA60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Searching in Array</a:t>
            </a:r>
          </a:p>
        </p:txBody>
      </p:sp>
    </p:spTree>
    <p:extLst>
      <p:ext uri="{BB962C8B-B14F-4D97-AF65-F5344CB8AC3E}">
        <p14:creationId xmlns:p14="http://schemas.microsoft.com/office/powerpoint/2010/main" val="20317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427E-9ACC-DAA0-66BE-1F6353F1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or 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8125-72D3-F581-94F6-39E52F0D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93495"/>
            <a:ext cx="8825659" cy="4317167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function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linearSearch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(array,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toFind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){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for(let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 0;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&lt;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array.length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++){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  if(array[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] ===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toFind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) return 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;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  return -1;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}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 console.log(</a:t>
            </a:r>
            <a:r>
              <a:rPr lang="en-IN" sz="2600" dirty="0" err="1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linearSearch</a:t>
            </a:r>
            <a:r>
              <a:rPr lang="en-IN" sz="2600" dirty="0">
                <a:solidFill>
                  <a:srgbClr val="004DBB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([4,5,6],9));</a:t>
            </a:r>
            <a:endParaRPr lang="en-IN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348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427E-9ACC-DAA0-66BE-1F6353F1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8125-72D3-F581-94F6-39E52F0D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Binary search is more efficient than linear search.</a:t>
            </a:r>
          </a:p>
          <a:p>
            <a:r>
              <a:rPr lang="en-GB" dirty="0"/>
              <a:t>This type of searching algorithm is used to find the position of a specific value contained in a sorted array. </a:t>
            </a:r>
          </a:p>
          <a:p>
            <a:r>
              <a:rPr lang="en-GB" dirty="0"/>
              <a:t>The binary search algorithm works on the principle of divide and conquer and it is considered the best searching algorithm because it's faster to run.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38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D3EF-A329-90A2-296B-3A4E4836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C890B-6471-4174-4FD8-98F6E5F8E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09" y="2468032"/>
            <a:ext cx="5422698" cy="3416300"/>
          </a:xfrm>
        </p:spPr>
      </p:pic>
    </p:spTree>
    <p:extLst>
      <p:ext uri="{BB962C8B-B14F-4D97-AF65-F5344CB8AC3E}">
        <p14:creationId xmlns:p14="http://schemas.microsoft.com/office/powerpoint/2010/main" val="737559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427E-9ACC-DAA0-66BE-1F6353F1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8125-72D3-F581-94F6-39E52F0D4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05397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 [2, 12, 15, 17, 27, 29, 45]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Suppose the target element to be searched is  17.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Approach for Binary Search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Compare the target element with the middle element of the array.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target element is greater than the middle element, then the search continues in the right half.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Else if the target element is less than the middle value, the search continues in the left half.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This process is repeated until the middle element is equal to the target element, or the target element is not in the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target element is found, its index is returned, else -1 is returned.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931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427E-9ACC-DAA0-66BE-1F6353F1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8125-72D3-F581-94F6-39E52F0D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Best  case</a:t>
            </a:r>
            <a:b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Best Case occurs when the target element is the middle element of the array.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Average case</a:t>
            </a:r>
            <a:b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Average Case: On average, the target element will be somewhere in the array.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Worst case</a:t>
            </a:r>
            <a:endParaRPr lang="en-IN" sz="18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Worst Case occurs when the target element is not in the list or it is away from the 	middle element. 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755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427E-9ACC-DAA0-66BE-1F6353F1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82BCF-B856-0575-92C5-BA73A214F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409226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3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function 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binarySearch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target) {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let left = 0;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let right = 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arr.length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- 1;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while (left &lt;= right) {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mid = 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Math.floor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((right + left) / 2);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if (</a:t>
            </a:r>
            <a:r>
              <a:rPr lang="en-IN" sz="35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[mid] === target) {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return mid;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35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</a:t>
            </a:r>
            <a:endParaRPr lang="en-IN" sz="3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1B3133-7D3A-582C-EB93-E1DA6F8333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if (</a:t>
            </a:r>
            <a:r>
              <a:rPr lang="en-IN" sz="14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[mid] &lt; target) {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left = mid + 1;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 else {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right = mid - 1;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}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}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return -1;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</a:t>
            </a:r>
            <a:r>
              <a:rPr lang="en-IN" sz="1400" dirty="0" err="1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binarySearch</a:t>
            </a:r>
            <a:r>
              <a:rPr lang="en-IN" sz="1400" dirty="0">
                <a:solidFill>
                  <a:srgbClr val="004DBB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([4,5,6],9));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2216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427E-9ACC-DAA0-66BE-1F6353F1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8125-72D3-F581-94F6-39E52F0D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Task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1 Print all the duplicate elements in an array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=[10,6,7,8,10,5,7,3,5]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2 Find common elements in both arrays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arr1=[5,7,8,3,];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arr2=[7,8,2,1];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21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D196-2231-04EC-9FA0-C156C85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Code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36AC-EF6F-6313-EA74-E90274FC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	Code Complexity is a measure of how difficult your code is to understand.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526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D196-2231-04EC-9FA0-C156C85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36AC-EF6F-6313-EA74-E90274FC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Search algorithms are a fundamental computer science concept that you should understand as a developer.</a:t>
            </a:r>
          </a:p>
          <a:p>
            <a:r>
              <a:rPr lang="en-GB" dirty="0"/>
              <a:t>They work by using a step-by-step method to locate specific data among a collection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31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D196-2231-04EC-9FA0-C156C85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Search Algorithm?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36AC-EF6F-6313-EA74-E90274FC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According to Wikipedia, a search algorithm is:</a:t>
            </a:r>
          </a:p>
          <a:p>
            <a:pPr marL="0" indent="0">
              <a:buNone/>
            </a:pPr>
            <a:r>
              <a:rPr lang="en-GB" dirty="0"/>
              <a:t> Any algorithm which solves the search problem, namely, to retrieve information stored within some data structure, or calculated in the search space of a problem domain, either with discrete or continuous values.</a:t>
            </a:r>
          </a:p>
          <a:p>
            <a:r>
              <a:rPr lang="en-GB" dirty="0"/>
              <a:t>Search algorithms are designed to check or retrieve an element from any data structure where that element is being stored. They search for a target (key) in the search space.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99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D196-2231-04EC-9FA0-C156C85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Search Algorithms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36AC-EF6F-6313-EA74-E90274FC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Linear or Sequential Search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Binary Search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01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D196-2231-04EC-9FA0-C156C85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or 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36AC-EF6F-6313-EA74-E90274FC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search is the simplest and least performant searching algorithm</a:t>
            </a:r>
          </a:p>
          <a:p>
            <a:r>
              <a:rPr lang="en-GB" dirty="0"/>
              <a:t>This algorithm works by sequentially iterating through the whole array or list from one end until the target element is found. </a:t>
            </a:r>
          </a:p>
          <a:p>
            <a:r>
              <a:rPr lang="en-GB" dirty="0"/>
              <a:t>If the element is found, it returns its index, else -1.</a:t>
            </a:r>
          </a:p>
          <a:p>
            <a:r>
              <a:rPr lang="en-GB" dirty="0"/>
              <a:t>Linear search is not performant because in order to find the element in the worst case the computer will have to examine every single item in the array.</a:t>
            </a:r>
          </a:p>
          <a:p>
            <a:r>
              <a:rPr lang="en-GB" dirty="0"/>
              <a:t>In the worst case scenario we have to look at every item in the array. That means it would run in O(n) complexity.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691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115E-FF10-AB92-F99B-D443857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or Sequential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9050AA-615B-3413-82E7-FE89BFB8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3279"/>
            <a:ext cx="9668656" cy="3942413"/>
          </a:xfrm>
        </p:spPr>
      </p:pic>
    </p:spTree>
    <p:extLst>
      <p:ext uri="{BB962C8B-B14F-4D97-AF65-F5344CB8AC3E}">
        <p14:creationId xmlns:p14="http://schemas.microsoft.com/office/powerpoint/2010/main" val="52349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D196-2231-04EC-9FA0-C156C85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or 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36AC-EF6F-6313-EA74-E90274FC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dirty="0" err="1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arr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= [2, 12, 15, 11, 7, 19, 45]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Target element to search is 7.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Approach for Linear or Sequential Search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Start with index 0 and compare each element with the target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target is found to be equal to the element, return its index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target is not found, return -1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001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8D196-2231-04EC-9FA0-C156C85A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 Complexity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636AC-EF6F-6313-EA74-E90274FC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Best case</a:t>
            </a:r>
            <a:b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Best Case occurs when the target element is the first element of the array. 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Average case</a:t>
            </a:r>
            <a:b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Average Case: On average, the target element will be somewhere in the middle of the array. The number of comparisons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b="1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Worst case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Worst Case occurs when the target element is the last element in the array or not in the array.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6347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888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 3</vt:lpstr>
      <vt:lpstr>Ion Boardroom</vt:lpstr>
      <vt:lpstr>Searching in Array</vt:lpstr>
      <vt:lpstr>What Is Code Complexity?</vt:lpstr>
      <vt:lpstr>Search algorithms </vt:lpstr>
      <vt:lpstr>What is a Search Algorithm?</vt:lpstr>
      <vt:lpstr>Types of Search Algorithms </vt:lpstr>
      <vt:lpstr>Linear or Sequential Search</vt:lpstr>
      <vt:lpstr>Linear or Sequential Search</vt:lpstr>
      <vt:lpstr>Linear or Sequential Search</vt:lpstr>
      <vt:lpstr>Time Complexity Analysis</vt:lpstr>
      <vt:lpstr>Linear or Sequential Search</vt:lpstr>
      <vt:lpstr>Binary Search</vt:lpstr>
      <vt:lpstr>Binary Search</vt:lpstr>
      <vt:lpstr>Binary Search</vt:lpstr>
      <vt:lpstr>Time complexity Analysis</vt:lpstr>
      <vt:lpstr>Binary Search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 in Array</dc:title>
  <dc:creator>Luminar Technolab</dc:creator>
  <cp:lastModifiedBy>sarath m</cp:lastModifiedBy>
  <cp:revision>2</cp:revision>
  <dcterms:created xsi:type="dcterms:W3CDTF">2023-01-22T20:23:24Z</dcterms:created>
  <dcterms:modified xsi:type="dcterms:W3CDTF">2023-10-18T07:30:30Z</dcterms:modified>
</cp:coreProperties>
</file>